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66" r:id="rId5"/>
    <p:sldId id="261" r:id="rId6"/>
    <p:sldId id="262" r:id="rId7"/>
    <p:sldId id="263" r:id="rId8"/>
    <p:sldId id="264" r:id="rId9"/>
    <p:sldId id="267" r:id="rId10"/>
    <p:sldId id="268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A31"/>
    <a:srgbClr val="691B6C"/>
    <a:srgbClr val="D5047C"/>
    <a:srgbClr val="065DDD"/>
    <a:srgbClr val="F4A50D"/>
    <a:srgbClr val="2F2BDD"/>
    <a:srgbClr val="956D5C"/>
    <a:srgbClr val="95B267"/>
    <a:srgbClr val="F58723"/>
    <a:srgbClr val="367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8" autoAdjust="0"/>
    <p:restoredTop sz="65793" autoAdjust="0"/>
  </p:normalViewPr>
  <p:slideViewPr>
    <p:cSldViewPr snapToGrid="0">
      <p:cViewPr varScale="1">
        <p:scale>
          <a:sx n="75" d="100"/>
          <a:sy n="75" d="100"/>
        </p:scale>
        <p:origin x="17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092A5-100B-4783-A392-1C638940C5A4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82AC-BB59-466E-93A4-A3B33172A1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52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B82AC-BB59-466E-93A4-A3B33172A14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969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B82AC-BB59-466E-93A4-A3B33172A14F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276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B82AC-BB59-466E-93A4-A3B33172A14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722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B82AC-BB59-466E-93A4-A3B33172A14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844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B82AC-BB59-466E-93A4-A3B33172A14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24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B82AC-BB59-466E-93A4-A3B33172A14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56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B82AC-BB59-466E-93A4-A3B33172A14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45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B82AC-BB59-466E-93A4-A3B33172A14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612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B82AC-BB59-466E-93A4-A3B33172A14F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09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B82AC-BB59-466E-93A4-A3B33172A14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898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35E36-AB7F-8E36-F989-879E57A3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4A5116-7F8E-9561-AD77-E1BC0D2B8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791BD-DE8D-C9AF-0000-8F877633E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1FA-5470-4770-8AE2-B9B44C09725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7FE079-DDDA-9C51-F5EA-3935EE70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6C3048-4652-CB16-8D6F-F963147E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69E7-048A-459F-9E7A-1BD3B19BC7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276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4463E-5513-988F-26DA-5D5E7116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91A820-94B8-0F21-F99C-0458FF809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3ADB2-0C69-FE71-0456-BB056A9D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1FA-5470-4770-8AE2-B9B44C09725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CE85A-7D17-D685-E154-D677A41C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926F9-48FD-5D15-3CAA-93B78E6A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69E7-048A-459F-9E7A-1BD3B19BC7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978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874593-AFDC-8A24-F391-B466979C6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477AA3-6B71-8586-EC4B-A6825C899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4D07B0-861E-A567-4494-BCF7BAC3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1FA-5470-4770-8AE2-B9B44C09725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F4F74C-4926-74AD-6011-2DC809C2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3D0F73-A155-78DC-0F85-ED442CE7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69E7-048A-459F-9E7A-1BD3B19BC7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9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212D3-AB79-8291-01F3-FA3ED178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0704EB-C06E-BC07-A3CE-F06FA58A9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E1782E-3607-1551-F15A-5D225A95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1FA-5470-4770-8AE2-B9B44C09725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B780B7-00C2-F7B4-F186-AE0E3FBD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A39059-6975-4DB1-E52D-44E4ECCF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69E7-048A-459F-9E7A-1BD3B19BC7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373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49D72-388D-17DC-513C-7C3271FE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B72A5-5FD0-328E-DEF4-207D82828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19EB06-F78D-FF05-F07B-33E0952F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1FA-5470-4770-8AE2-B9B44C09725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CAF9F-FA8F-FBFE-9755-7FAC0761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06FC7A-17EF-7654-D678-F52137B3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69E7-048A-459F-9E7A-1BD3B19BC7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24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268D-B902-A6F4-A688-B86D6B74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5A588D-1724-CFCD-58CE-33ABD1899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240AF8-FA7A-7AFD-AB68-158924618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953EEF-246E-34D2-3DF3-202C426E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1FA-5470-4770-8AE2-B9B44C09725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86C405-42CB-C638-D792-D1CEC823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F0710A-75A3-547D-EF33-75437E9D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69E7-048A-459F-9E7A-1BD3B19BC7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62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D5854-7A5D-D8E5-D758-F2EF324B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18EDFD-4F72-E552-B7E6-0D75BA6A0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95A768-1D3E-140D-8ECA-CDC8DF8FE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56FA4A-7B1F-0616-9005-3E3E0AC12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F1A4D6-7B2A-1D76-E878-BA13D1515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BCD290-752C-3859-CBBC-6A3F061D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1FA-5470-4770-8AE2-B9B44C09725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D85027-4EEC-026F-55AD-68794F0E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6D6153-E66C-5A31-E2E5-9F7EAD58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69E7-048A-459F-9E7A-1BD3B19BC7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02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F63AA-7CDC-4CCB-3254-F3D1D176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40F03F-DBFE-FF3E-C17D-5F97BC8E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1FA-5470-4770-8AE2-B9B44C09725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0A2F37-7F40-7FD0-14F0-FF1D34D4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6D0594-C141-D1DE-8A1D-E465BE68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69E7-048A-459F-9E7A-1BD3B19BC7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57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F20908-E17D-1010-3165-7CBFD8DC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1FA-5470-4770-8AE2-B9B44C09725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9D2C1F-26CD-033F-3EBC-B1994A54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895C8F-B77B-A89A-F008-7F866EE4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69E7-048A-459F-9E7A-1BD3B19BC7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670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B86B7-8FD1-EDA9-A34C-E38246FD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AA07E-C6C6-7121-A23A-C0753DA67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18BCC4-A1DF-0186-37BA-9B746A811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E20D8-BA22-28B5-DB6F-8DC15D9C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1FA-5470-4770-8AE2-B9B44C09725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87F24F-6E21-95CF-A04C-24B94279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0E89AC-CFD5-A2A9-D0EE-C2600A11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69E7-048A-459F-9E7A-1BD3B19BC7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667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A8139-6DD3-C7AF-F8AA-CB2E04F6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09F05C-DB01-1B94-F9AF-07ADD819F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5BFEB-3063-BC90-B227-8FC9EA80B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0EBA53-AB4E-D070-9AF0-E9BCF8AF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1FA-5470-4770-8AE2-B9B44C09725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D7E5C4-3A16-A67F-B25B-D9FAB8EE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1FEE23-F564-8B01-CA79-4137D5B0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69E7-048A-459F-9E7A-1BD3B19BC7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16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261D90-E94A-4784-B236-80B25EA1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B057AA-48A0-D818-E096-A00D4B9FC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749090-7F4A-974E-686A-4534B3A53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771FA-5470-4770-8AE2-B9B44C09725E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09BBD9-736E-DDA8-ED3C-E720D9145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CD7A4D-0875-AC3A-93D9-B72BF5536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369E7-048A-459F-9E7A-1BD3B19BC7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71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Triángulo rectángulo 1919">
            <a:extLst>
              <a:ext uri="{FF2B5EF4-FFF2-40B4-BE49-F238E27FC236}">
                <a16:creationId xmlns:a16="http://schemas.microsoft.com/office/drawing/2014/main" id="{29E118A0-73A5-7C72-9034-6C41EB1C880B}"/>
              </a:ext>
            </a:extLst>
          </p:cNvPr>
          <p:cNvSpPr/>
          <p:nvPr/>
        </p:nvSpPr>
        <p:spPr>
          <a:xfrm>
            <a:off x="4868" y="1072151"/>
            <a:ext cx="9981882" cy="5769717"/>
          </a:xfrm>
          <a:prstGeom prst="rt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165DE5B-78FE-A54D-80C9-DF8FF2F37B96}"/>
              </a:ext>
            </a:extLst>
          </p:cNvPr>
          <p:cNvGrpSpPr/>
          <p:nvPr/>
        </p:nvGrpSpPr>
        <p:grpSpPr>
          <a:xfrm>
            <a:off x="-793871" y="0"/>
            <a:ext cx="11513970" cy="6617341"/>
            <a:chOff x="-778989" y="48639"/>
            <a:chExt cx="11513970" cy="6617341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3CC9D3C6-926B-B657-C09B-FC2399EA2F16}"/>
                </a:ext>
              </a:extLst>
            </p:cNvPr>
            <p:cNvGrpSpPr/>
            <p:nvPr/>
          </p:nvGrpSpPr>
          <p:grpSpPr>
            <a:xfrm>
              <a:off x="0" y="2232341"/>
              <a:ext cx="1764000" cy="2016000"/>
              <a:chOff x="2021859" y="412652"/>
              <a:chExt cx="1764000" cy="2016000"/>
            </a:xfrm>
          </p:grpSpPr>
          <p:sp>
            <p:nvSpPr>
              <p:cNvPr id="894" name="Triángulo isósceles 893">
                <a:extLst>
                  <a:ext uri="{FF2B5EF4-FFF2-40B4-BE49-F238E27FC236}">
                    <a16:creationId xmlns:a16="http://schemas.microsoft.com/office/drawing/2014/main" id="{09DF3FD1-A9F2-AC97-F6E1-794A1DE08BE0}"/>
                  </a:ext>
                </a:extLst>
              </p:cNvPr>
              <p:cNvSpPr/>
              <p:nvPr/>
            </p:nvSpPr>
            <p:spPr>
              <a:xfrm rot="5400000">
                <a:off x="1895859" y="538652"/>
                <a:ext cx="2016000" cy="1764000"/>
              </a:xfrm>
              <a:prstGeom prst="triangle">
                <a:avLst/>
              </a:prstGeom>
              <a:solidFill>
                <a:srgbClr val="065DD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95" name="Elipse 14">
                <a:extLst>
                  <a:ext uri="{FF2B5EF4-FFF2-40B4-BE49-F238E27FC236}">
                    <a16:creationId xmlns:a16="http://schemas.microsoft.com/office/drawing/2014/main" id="{EA97D993-0687-C382-2052-9D05A46765E7}"/>
                  </a:ext>
                </a:extLst>
              </p:cNvPr>
              <p:cNvSpPr/>
              <p:nvPr/>
            </p:nvSpPr>
            <p:spPr>
              <a:xfrm>
                <a:off x="2054771" y="64244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96" name="Elipse 14">
                <a:extLst>
                  <a:ext uri="{FF2B5EF4-FFF2-40B4-BE49-F238E27FC236}">
                    <a16:creationId xmlns:a16="http://schemas.microsoft.com/office/drawing/2014/main" id="{EB0103E0-4FEA-F769-5949-5EE359118A64}"/>
                  </a:ext>
                </a:extLst>
              </p:cNvPr>
              <p:cNvSpPr/>
              <p:nvPr/>
            </p:nvSpPr>
            <p:spPr>
              <a:xfrm>
                <a:off x="2053754" y="78356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97" name="Elipse 14">
                <a:extLst>
                  <a:ext uri="{FF2B5EF4-FFF2-40B4-BE49-F238E27FC236}">
                    <a16:creationId xmlns:a16="http://schemas.microsoft.com/office/drawing/2014/main" id="{D142A129-4E40-AA5C-A28B-9D81E4CBDA51}"/>
                  </a:ext>
                </a:extLst>
              </p:cNvPr>
              <p:cNvSpPr/>
              <p:nvPr/>
            </p:nvSpPr>
            <p:spPr>
              <a:xfrm>
                <a:off x="2060236" y="93596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98" name="Elipse 14">
                <a:extLst>
                  <a:ext uri="{FF2B5EF4-FFF2-40B4-BE49-F238E27FC236}">
                    <a16:creationId xmlns:a16="http://schemas.microsoft.com/office/drawing/2014/main" id="{1FF39642-E484-D194-1180-3C1CABBDF1F0}"/>
                  </a:ext>
                </a:extLst>
              </p:cNvPr>
              <p:cNvSpPr/>
              <p:nvPr/>
            </p:nvSpPr>
            <p:spPr>
              <a:xfrm>
                <a:off x="2056993" y="108836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99" name="Elipse 14">
                <a:extLst>
                  <a:ext uri="{FF2B5EF4-FFF2-40B4-BE49-F238E27FC236}">
                    <a16:creationId xmlns:a16="http://schemas.microsoft.com/office/drawing/2014/main" id="{0A96989A-7BDF-AE26-3FED-CC6622A8054B}"/>
                  </a:ext>
                </a:extLst>
              </p:cNvPr>
              <p:cNvSpPr/>
              <p:nvPr/>
            </p:nvSpPr>
            <p:spPr>
              <a:xfrm>
                <a:off x="2061255" y="122286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00" name="Elipse 14">
                <a:extLst>
                  <a:ext uri="{FF2B5EF4-FFF2-40B4-BE49-F238E27FC236}">
                    <a16:creationId xmlns:a16="http://schemas.microsoft.com/office/drawing/2014/main" id="{28B9F310-0D6D-4A54-8488-9086BE33546A}"/>
                  </a:ext>
                </a:extLst>
              </p:cNvPr>
              <p:cNvSpPr/>
              <p:nvPr/>
            </p:nvSpPr>
            <p:spPr>
              <a:xfrm>
                <a:off x="2060238" y="136399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01" name="Elipse 14">
                <a:extLst>
                  <a:ext uri="{FF2B5EF4-FFF2-40B4-BE49-F238E27FC236}">
                    <a16:creationId xmlns:a16="http://schemas.microsoft.com/office/drawing/2014/main" id="{4420DE95-35B4-60D6-2C3C-B89BEC113BCD}"/>
                  </a:ext>
                </a:extLst>
              </p:cNvPr>
              <p:cNvSpPr/>
              <p:nvPr/>
            </p:nvSpPr>
            <p:spPr>
              <a:xfrm>
                <a:off x="2066720" y="151639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02" name="Elipse 14">
                <a:extLst>
                  <a:ext uri="{FF2B5EF4-FFF2-40B4-BE49-F238E27FC236}">
                    <a16:creationId xmlns:a16="http://schemas.microsoft.com/office/drawing/2014/main" id="{13E4938A-840F-5EC8-FC20-0131AF13776F}"/>
                  </a:ext>
                </a:extLst>
              </p:cNvPr>
              <p:cNvSpPr/>
              <p:nvPr/>
            </p:nvSpPr>
            <p:spPr>
              <a:xfrm>
                <a:off x="2063477" y="166879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03" name="Elipse 14">
                <a:extLst>
                  <a:ext uri="{FF2B5EF4-FFF2-40B4-BE49-F238E27FC236}">
                    <a16:creationId xmlns:a16="http://schemas.microsoft.com/office/drawing/2014/main" id="{AC704591-9FAD-EB7F-46C9-202550CED870}"/>
                  </a:ext>
                </a:extLst>
              </p:cNvPr>
              <p:cNvSpPr/>
              <p:nvPr/>
            </p:nvSpPr>
            <p:spPr>
              <a:xfrm>
                <a:off x="2056996" y="180821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04" name="Elipse 14">
                <a:extLst>
                  <a:ext uri="{FF2B5EF4-FFF2-40B4-BE49-F238E27FC236}">
                    <a16:creationId xmlns:a16="http://schemas.microsoft.com/office/drawing/2014/main" id="{E754F282-D828-F422-B210-6F81C3FE5FAC}"/>
                  </a:ext>
                </a:extLst>
              </p:cNvPr>
              <p:cNvSpPr/>
              <p:nvPr/>
            </p:nvSpPr>
            <p:spPr>
              <a:xfrm>
                <a:off x="2063478" y="196061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05" name="Elipse 14">
                <a:extLst>
                  <a:ext uri="{FF2B5EF4-FFF2-40B4-BE49-F238E27FC236}">
                    <a16:creationId xmlns:a16="http://schemas.microsoft.com/office/drawing/2014/main" id="{ACF7DC7E-5963-04CE-0FE2-F120D8389443}"/>
                  </a:ext>
                </a:extLst>
              </p:cNvPr>
              <p:cNvSpPr/>
              <p:nvPr/>
            </p:nvSpPr>
            <p:spPr>
              <a:xfrm>
                <a:off x="2060235" y="211301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06" name="Elipse 14">
                <a:extLst>
                  <a:ext uri="{FF2B5EF4-FFF2-40B4-BE49-F238E27FC236}">
                    <a16:creationId xmlns:a16="http://schemas.microsoft.com/office/drawing/2014/main" id="{06A8C4B6-5EB5-5A46-1353-9BC2881D66D5}"/>
                  </a:ext>
                </a:extLst>
              </p:cNvPr>
              <p:cNvSpPr/>
              <p:nvPr/>
            </p:nvSpPr>
            <p:spPr>
              <a:xfrm>
                <a:off x="2051523" y="223453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07" name="Elipse 14">
                <a:extLst>
                  <a:ext uri="{FF2B5EF4-FFF2-40B4-BE49-F238E27FC236}">
                    <a16:creationId xmlns:a16="http://schemas.microsoft.com/office/drawing/2014/main" id="{0DC0EEDE-CD7C-29C5-DCA6-2842C5AD2C0D}"/>
                  </a:ext>
                </a:extLst>
              </p:cNvPr>
              <p:cNvSpPr/>
              <p:nvPr/>
            </p:nvSpPr>
            <p:spPr>
              <a:xfrm>
                <a:off x="2050506" y="52740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08" name="Elipse 14">
                <a:extLst>
                  <a:ext uri="{FF2B5EF4-FFF2-40B4-BE49-F238E27FC236}">
                    <a16:creationId xmlns:a16="http://schemas.microsoft.com/office/drawing/2014/main" id="{D9F5CA1E-AC91-3EBA-84CF-D5D2CAB5883E}"/>
                  </a:ext>
                </a:extLst>
              </p:cNvPr>
              <p:cNvSpPr/>
              <p:nvPr/>
            </p:nvSpPr>
            <p:spPr>
              <a:xfrm>
                <a:off x="2225610" y="67331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09" name="Elipse 14">
                <a:extLst>
                  <a:ext uri="{FF2B5EF4-FFF2-40B4-BE49-F238E27FC236}">
                    <a16:creationId xmlns:a16="http://schemas.microsoft.com/office/drawing/2014/main" id="{9A1372BE-AE0A-D982-31D8-4F8CC2E28B25}"/>
                  </a:ext>
                </a:extLst>
              </p:cNvPr>
              <p:cNvSpPr/>
              <p:nvPr/>
            </p:nvSpPr>
            <p:spPr>
              <a:xfrm>
                <a:off x="2232092" y="82571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10" name="Elipse 14">
                <a:extLst>
                  <a:ext uri="{FF2B5EF4-FFF2-40B4-BE49-F238E27FC236}">
                    <a16:creationId xmlns:a16="http://schemas.microsoft.com/office/drawing/2014/main" id="{5853C985-44F0-316D-471A-C7B0F1535A6B}"/>
                  </a:ext>
                </a:extLst>
              </p:cNvPr>
              <p:cNvSpPr/>
              <p:nvPr/>
            </p:nvSpPr>
            <p:spPr>
              <a:xfrm>
                <a:off x="2228849" y="97811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11" name="Elipse 14">
                <a:extLst>
                  <a:ext uri="{FF2B5EF4-FFF2-40B4-BE49-F238E27FC236}">
                    <a16:creationId xmlns:a16="http://schemas.microsoft.com/office/drawing/2014/main" id="{B78A9BFF-2709-E718-9232-75BB8F2AD273}"/>
                  </a:ext>
                </a:extLst>
              </p:cNvPr>
              <p:cNvSpPr/>
              <p:nvPr/>
            </p:nvSpPr>
            <p:spPr>
              <a:xfrm>
                <a:off x="2233111" y="111261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12" name="Elipse 14">
                <a:extLst>
                  <a:ext uri="{FF2B5EF4-FFF2-40B4-BE49-F238E27FC236}">
                    <a16:creationId xmlns:a16="http://schemas.microsoft.com/office/drawing/2014/main" id="{4D941EC1-A25D-DE1D-793E-63854B33D0C0}"/>
                  </a:ext>
                </a:extLst>
              </p:cNvPr>
              <p:cNvSpPr/>
              <p:nvPr/>
            </p:nvSpPr>
            <p:spPr>
              <a:xfrm>
                <a:off x="2232094" y="12537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13" name="Elipse 14">
                <a:extLst>
                  <a:ext uri="{FF2B5EF4-FFF2-40B4-BE49-F238E27FC236}">
                    <a16:creationId xmlns:a16="http://schemas.microsoft.com/office/drawing/2014/main" id="{06EB1A6D-8B6F-73FA-421A-C603C0833FF2}"/>
                  </a:ext>
                </a:extLst>
              </p:cNvPr>
              <p:cNvSpPr/>
              <p:nvPr/>
            </p:nvSpPr>
            <p:spPr>
              <a:xfrm>
                <a:off x="2238576" y="14061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14" name="Elipse 14">
                <a:extLst>
                  <a:ext uri="{FF2B5EF4-FFF2-40B4-BE49-F238E27FC236}">
                    <a16:creationId xmlns:a16="http://schemas.microsoft.com/office/drawing/2014/main" id="{FD20E9B4-62C5-EB91-34D1-A08005AFD548}"/>
                  </a:ext>
                </a:extLst>
              </p:cNvPr>
              <p:cNvSpPr/>
              <p:nvPr/>
            </p:nvSpPr>
            <p:spPr>
              <a:xfrm>
                <a:off x="2235333" y="15585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15" name="Elipse 14">
                <a:extLst>
                  <a:ext uri="{FF2B5EF4-FFF2-40B4-BE49-F238E27FC236}">
                    <a16:creationId xmlns:a16="http://schemas.microsoft.com/office/drawing/2014/main" id="{A07866A9-2C7F-F47D-D77E-336FBC32B0F3}"/>
                  </a:ext>
                </a:extLst>
              </p:cNvPr>
              <p:cNvSpPr/>
              <p:nvPr/>
            </p:nvSpPr>
            <p:spPr>
              <a:xfrm>
                <a:off x="2228852" y="169796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16" name="Elipse 14">
                <a:extLst>
                  <a:ext uri="{FF2B5EF4-FFF2-40B4-BE49-F238E27FC236}">
                    <a16:creationId xmlns:a16="http://schemas.microsoft.com/office/drawing/2014/main" id="{950D2B4E-3E71-F18C-BC97-06FC971C440D}"/>
                  </a:ext>
                </a:extLst>
              </p:cNvPr>
              <p:cNvSpPr/>
              <p:nvPr/>
            </p:nvSpPr>
            <p:spPr>
              <a:xfrm>
                <a:off x="2235334" y="185036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17" name="Elipse 14">
                <a:extLst>
                  <a:ext uri="{FF2B5EF4-FFF2-40B4-BE49-F238E27FC236}">
                    <a16:creationId xmlns:a16="http://schemas.microsoft.com/office/drawing/2014/main" id="{122DB3A3-8FB9-4E14-6C82-A51D444100AA}"/>
                  </a:ext>
                </a:extLst>
              </p:cNvPr>
              <p:cNvSpPr/>
              <p:nvPr/>
            </p:nvSpPr>
            <p:spPr>
              <a:xfrm>
                <a:off x="2232091" y="200276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18" name="Elipse 14">
                <a:extLst>
                  <a:ext uri="{FF2B5EF4-FFF2-40B4-BE49-F238E27FC236}">
                    <a16:creationId xmlns:a16="http://schemas.microsoft.com/office/drawing/2014/main" id="{9A84AF25-4CCA-E487-A117-4EE96A41AD80}"/>
                  </a:ext>
                </a:extLst>
              </p:cNvPr>
              <p:cNvSpPr/>
              <p:nvPr/>
            </p:nvSpPr>
            <p:spPr>
              <a:xfrm>
                <a:off x="2223379" y="2124289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19" name="Elipse 14">
                <a:extLst>
                  <a:ext uri="{FF2B5EF4-FFF2-40B4-BE49-F238E27FC236}">
                    <a16:creationId xmlns:a16="http://schemas.microsoft.com/office/drawing/2014/main" id="{7AEAA329-1BB1-D283-A923-3F0EC60BD5BF}"/>
                  </a:ext>
                </a:extLst>
              </p:cNvPr>
              <p:cNvSpPr/>
              <p:nvPr/>
            </p:nvSpPr>
            <p:spPr>
              <a:xfrm>
                <a:off x="2390981" y="72195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20" name="Elipse 14">
                <a:extLst>
                  <a:ext uri="{FF2B5EF4-FFF2-40B4-BE49-F238E27FC236}">
                    <a16:creationId xmlns:a16="http://schemas.microsoft.com/office/drawing/2014/main" id="{EDDD0AD7-66A1-370A-F96C-00C4A2006C14}"/>
                  </a:ext>
                </a:extLst>
              </p:cNvPr>
              <p:cNvSpPr/>
              <p:nvPr/>
            </p:nvSpPr>
            <p:spPr>
              <a:xfrm>
                <a:off x="2397463" y="87435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21" name="Elipse 14">
                <a:extLst>
                  <a:ext uri="{FF2B5EF4-FFF2-40B4-BE49-F238E27FC236}">
                    <a16:creationId xmlns:a16="http://schemas.microsoft.com/office/drawing/2014/main" id="{8745013A-6E92-902C-F183-DF9C7D35D4FB}"/>
                  </a:ext>
                </a:extLst>
              </p:cNvPr>
              <p:cNvSpPr/>
              <p:nvPr/>
            </p:nvSpPr>
            <p:spPr>
              <a:xfrm>
                <a:off x="2394220" y="102675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22" name="Elipse 14">
                <a:extLst>
                  <a:ext uri="{FF2B5EF4-FFF2-40B4-BE49-F238E27FC236}">
                    <a16:creationId xmlns:a16="http://schemas.microsoft.com/office/drawing/2014/main" id="{E55C7429-F869-39FB-AFE9-773EB2E70E38}"/>
                  </a:ext>
                </a:extLst>
              </p:cNvPr>
              <p:cNvSpPr/>
              <p:nvPr/>
            </p:nvSpPr>
            <p:spPr>
              <a:xfrm>
                <a:off x="2398482" y="116125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23" name="Elipse 14">
                <a:extLst>
                  <a:ext uri="{FF2B5EF4-FFF2-40B4-BE49-F238E27FC236}">
                    <a16:creationId xmlns:a16="http://schemas.microsoft.com/office/drawing/2014/main" id="{20AF386E-4F2D-C68B-5EAD-FEE8E3020A1A}"/>
                  </a:ext>
                </a:extLst>
              </p:cNvPr>
              <p:cNvSpPr/>
              <p:nvPr/>
            </p:nvSpPr>
            <p:spPr>
              <a:xfrm>
                <a:off x="2397465" y="130238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24" name="Elipse 14">
                <a:extLst>
                  <a:ext uri="{FF2B5EF4-FFF2-40B4-BE49-F238E27FC236}">
                    <a16:creationId xmlns:a16="http://schemas.microsoft.com/office/drawing/2014/main" id="{D96B8B70-4E99-4025-920F-B849D74C9F97}"/>
                  </a:ext>
                </a:extLst>
              </p:cNvPr>
              <p:cNvSpPr/>
              <p:nvPr/>
            </p:nvSpPr>
            <p:spPr>
              <a:xfrm>
                <a:off x="2403947" y="145478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25" name="Elipse 14">
                <a:extLst>
                  <a:ext uri="{FF2B5EF4-FFF2-40B4-BE49-F238E27FC236}">
                    <a16:creationId xmlns:a16="http://schemas.microsoft.com/office/drawing/2014/main" id="{BACCB33F-5C85-4646-A1A4-6CFDE56AF20B}"/>
                  </a:ext>
                </a:extLst>
              </p:cNvPr>
              <p:cNvSpPr/>
              <p:nvPr/>
            </p:nvSpPr>
            <p:spPr>
              <a:xfrm>
                <a:off x="2400704" y="160718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26" name="Elipse 14">
                <a:extLst>
                  <a:ext uri="{FF2B5EF4-FFF2-40B4-BE49-F238E27FC236}">
                    <a16:creationId xmlns:a16="http://schemas.microsoft.com/office/drawing/2014/main" id="{EAB8FD15-EB7A-8E46-2721-A1D31EC5D3CF}"/>
                  </a:ext>
                </a:extLst>
              </p:cNvPr>
              <p:cNvSpPr/>
              <p:nvPr/>
            </p:nvSpPr>
            <p:spPr>
              <a:xfrm>
                <a:off x="2394223" y="174660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27" name="Elipse 14">
                <a:extLst>
                  <a:ext uri="{FF2B5EF4-FFF2-40B4-BE49-F238E27FC236}">
                    <a16:creationId xmlns:a16="http://schemas.microsoft.com/office/drawing/2014/main" id="{04E636D0-7532-3913-1F1C-367BD3F08BEC}"/>
                  </a:ext>
                </a:extLst>
              </p:cNvPr>
              <p:cNvSpPr/>
              <p:nvPr/>
            </p:nvSpPr>
            <p:spPr>
              <a:xfrm>
                <a:off x="2400705" y="189900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28" name="Elipse 14">
                <a:extLst>
                  <a:ext uri="{FF2B5EF4-FFF2-40B4-BE49-F238E27FC236}">
                    <a16:creationId xmlns:a16="http://schemas.microsoft.com/office/drawing/2014/main" id="{2A61035D-36D2-7065-3BED-AF0D0755FEA2}"/>
                  </a:ext>
                </a:extLst>
              </p:cNvPr>
              <p:cNvSpPr/>
              <p:nvPr/>
            </p:nvSpPr>
            <p:spPr>
              <a:xfrm>
                <a:off x="2397462" y="205140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29" name="Elipse 14">
                <a:extLst>
                  <a:ext uri="{FF2B5EF4-FFF2-40B4-BE49-F238E27FC236}">
                    <a16:creationId xmlns:a16="http://schemas.microsoft.com/office/drawing/2014/main" id="{003138E1-DF8B-D615-1900-BF7F7FEC23BD}"/>
                  </a:ext>
                </a:extLst>
              </p:cNvPr>
              <p:cNvSpPr/>
              <p:nvPr/>
            </p:nvSpPr>
            <p:spPr>
              <a:xfrm>
                <a:off x="2566081" y="78032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30" name="Elipse 14">
                <a:extLst>
                  <a:ext uri="{FF2B5EF4-FFF2-40B4-BE49-F238E27FC236}">
                    <a16:creationId xmlns:a16="http://schemas.microsoft.com/office/drawing/2014/main" id="{1E4B73E2-6442-4F7E-2921-10BD3D7809C7}"/>
                  </a:ext>
                </a:extLst>
              </p:cNvPr>
              <p:cNvSpPr/>
              <p:nvPr/>
            </p:nvSpPr>
            <p:spPr>
              <a:xfrm>
                <a:off x="2572563" y="93272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31" name="Elipse 14">
                <a:extLst>
                  <a:ext uri="{FF2B5EF4-FFF2-40B4-BE49-F238E27FC236}">
                    <a16:creationId xmlns:a16="http://schemas.microsoft.com/office/drawing/2014/main" id="{0284322D-EFA2-5F76-8240-BEC83EAEBBE2}"/>
                  </a:ext>
                </a:extLst>
              </p:cNvPr>
              <p:cNvSpPr/>
              <p:nvPr/>
            </p:nvSpPr>
            <p:spPr>
              <a:xfrm>
                <a:off x="2569320" y="108512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32" name="Elipse 14">
                <a:extLst>
                  <a:ext uri="{FF2B5EF4-FFF2-40B4-BE49-F238E27FC236}">
                    <a16:creationId xmlns:a16="http://schemas.microsoft.com/office/drawing/2014/main" id="{BC2BF192-4352-C31E-2531-51321BC59958}"/>
                  </a:ext>
                </a:extLst>
              </p:cNvPr>
              <p:cNvSpPr/>
              <p:nvPr/>
            </p:nvSpPr>
            <p:spPr>
              <a:xfrm>
                <a:off x="2573582" y="121962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33" name="Elipse 14">
                <a:extLst>
                  <a:ext uri="{FF2B5EF4-FFF2-40B4-BE49-F238E27FC236}">
                    <a16:creationId xmlns:a16="http://schemas.microsoft.com/office/drawing/2014/main" id="{9FF614AF-D37B-61D7-9FCF-F523DDB855E4}"/>
                  </a:ext>
                </a:extLst>
              </p:cNvPr>
              <p:cNvSpPr/>
              <p:nvPr/>
            </p:nvSpPr>
            <p:spPr>
              <a:xfrm>
                <a:off x="2572565" y="136074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34" name="Elipse 14">
                <a:extLst>
                  <a:ext uri="{FF2B5EF4-FFF2-40B4-BE49-F238E27FC236}">
                    <a16:creationId xmlns:a16="http://schemas.microsoft.com/office/drawing/2014/main" id="{BA76A1B3-F259-9B9D-24FE-1AF199E2F2F7}"/>
                  </a:ext>
                </a:extLst>
              </p:cNvPr>
              <p:cNvSpPr/>
              <p:nvPr/>
            </p:nvSpPr>
            <p:spPr>
              <a:xfrm>
                <a:off x="2579047" y="151314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35" name="Elipse 14">
                <a:extLst>
                  <a:ext uri="{FF2B5EF4-FFF2-40B4-BE49-F238E27FC236}">
                    <a16:creationId xmlns:a16="http://schemas.microsoft.com/office/drawing/2014/main" id="{DC0793FC-D519-FCC5-B7D8-C7D536355F62}"/>
                  </a:ext>
                </a:extLst>
              </p:cNvPr>
              <p:cNvSpPr/>
              <p:nvPr/>
            </p:nvSpPr>
            <p:spPr>
              <a:xfrm>
                <a:off x="2575804" y="166554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36" name="Elipse 14">
                <a:extLst>
                  <a:ext uri="{FF2B5EF4-FFF2-40B4-BE49-F238E27FC236}">
                    <a16:creationId xmlns:a16="http://schemas.microsoft.com/office/drawing/2014/main" id="{8ACBA2BC-1A48-D9DF-97D2-EA652539F007}"/>
                  </a:ext>
                </a:extLst>
              </p:cNvPr>
              <p:cNvSpPr/>
              <p:nvPr/>
            </p:nvSpPr>
            <p:spPr>
              <a:xfrm>
                <a:off x="2569323" y="180497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37" name="Elipse 14">
                <a:extLst>
                  <a:ext uri="{FF2B5EF4-FFF2-40B4-BE49-F238E27FC236}">
                    <a16:creationId xmlns:a16="http://schemas.microsoft.com/office/drawing/2014/main" id="{1678D2B6-81DA-736D-82C2-263EDB6ADDDE}"/>
                  </a:ext>
                </a:extLst>
              </p:cNvPr>
              <p:cNvSpPr/>
              <p:nvPr/>
            </p:nvSpPr>
            <p:spPr>
              <a:xfrm>
                <a:off x="2575805" y="195737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38" name="Elipse 14">
                <a:extLst>
                  <a:ext uri="{FF2B5EF4-FFF2-40B4-BE49-F238E27FC236}">
                    <a16:creationId xmlns:a16="http://schemas.microsoft.com/office/drawing/2014/main" id="{577C0A09-4FAF-40D2-96BC-01EE0AB9582D}"/>
                  </a:ext>
                </a:extLst>
              </p:cNvPr>
              <p:cNvSpPr/>
              <p:nvPr/>
            </p:nvSpPr>
            <p:spPr>
              <a:xfrm>
                <a:off x="2750901" y="93596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39" name="Elipse 14">
                <a:extLst>
                  <a:ext uri="{FF2B5EF4-FFF2-40B4-BE49-F238E27FC236}">
                    <a16:creationId xmlns:a16="http://schemas.microsoft.com/office/drawing/2014/main" id="{1AC85C0D-6F7C-34CF-2DA3-EB371405571E}"/>
                  </a:ext>
                </a:extLst>
              </p:cNvPr>
              <p:cNvSpPr/>
              <p:nvPr/>
            </p:nvSpPr>
            <p:spPr>
              <a:xfrm>
                <a:off x="2757383" y="108836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40" name="Elipse 14">
                <a:extLst>
                  <a:ext uri="{FF2B5EF4-FFF2-40B4-BE49-F238E27FC236}">
                    <a16:creationId xmlns:a16="http://schemas.microsoft.com/office/drawing/2014/main" id="{0093F133-F175-DD57-062D-AB759B342E00}"/>
                  </a:ext>
                </a:extLst>
              </p:cNvPr>
              <p:cNvSpPr/>
              <p:nvPr/>
            </p:nvSpPr>
            <p:spPr>
              <a:xfrm>
                <a:off x="2754140" y="124076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41" name="Elipse 14">
                <a:extLst>
                  <a:ext uri="{FF2B5EF4-FFF2-40B4-BE49-F238E27FC236}">
                    <a16:creationId xmlns:a16="http://schemas.microsoft.com/office/drawing/2014/main" id="{F2B67379-6326-1BEE-9EA7-7B957A2CC070}"/>
                  </a:ext>
                </a:extLst>
              </p:cNvPr>
              <p:cNvSpPr/>
              <p:nvPr/>
            </p:nvSpPr>
            <p:spPr>
              <a:xfrm>
                <a:off x="2758402" y="137526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42" name="Elipse 14">
                <a:extLst>
                  <a:ext uri="{FF2B5EF4-FFF2-40B4-BE49-F238E27FC236}">
                    <a16:creationId xmlns:a16="http://schemas.microsoft.com/office/drawing/2014/main" id="{95CC8DB5-8399-5D84-4AC3-37011CF354AF}"/>
                  </a:ext>
                </a:extLst>
              </p:cNvPr>
              <p:cNvSpPr/>
              <p:nvPr/>
            </p:nvSpPr>
            <p:spPr>
              <a:xfrm>
                <a:off x="2757385" y="151639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43" name="Elipse 14">
                <a:extLst>
                  <a:ext uri="{FF2B5EF4-FFF2-40B4-BE49-F238E27FC236}">
                    <a16:creationId xmlns:a16="http://schemas.microsoft.com/office/drawing/2014/main" id="{CAAA661C-A571-862C-6480-BFA65A065D7A}"/>
                  </a:ext>
                </a:extLst>
              </p:cNvPr>
              <p:cNvSpPr/>
              <p:nvPr/>
            </p:nvSpPr>
            <p:spPr>
              <a:xfrm>
                <a:off x="2763867" y="166879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44" name="Elipse 14">
                <a:extLst>
                  <a:ext uri="{FF2B5EF4-FFF2-40B4-BE49-F238E27FC236}">
                    <a16:creationId xmlns:a16="http://schemas.microsoft.com/office/drawing/2014/main" id="{19B58148-28AE-C50B-93AD-BB386E2ADEE6}"/>
                  </a:ext>
                </a:extLst>
              </p:cNvPr>
              <p:cNvSpPr/>
              <p:nvPr/>
            </p:nvSpPr>
            <p:spPr>
              <a:xfrm>
                <a:off x="2760624" y="182119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45" name="Elipse 14">
                <a:extLst>
                  <a:ext uri="{FF2B5EF4-FFF2-40B4-BE49-F238E27FC236}">
                    <a16:creationId xmlns:a16="http://schemas.microsoft.com/office/drawing/2014/main" id="{8957EE54-7078-436C-7264-D5EA09E1289A}"/>
                  </a:ext>
                </a:extLst>
              </p:cNvPr>
              <p:cNvSpPr/>
              <p:nvPr/>
            </p:nvSpPr>
            <p:spPr>
              <a:xfrm>
                <a:off x="2929239" y="97811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46" name="Elipse 14">
                <a:extLst>
                  <a:ext uri="{FF2B5EF4-FFF2-40B4-BE49-F238E27FC236}">
                    <a16:creationId xmlns:a16="http://schemas.microsoft.com/office/drawing/2014/main" id="{BC930845-3F6A-05C9-85F3-89CA4F626E18}"/>
                  </a:ext>
                </a:extLst>
              </p:cNvPr>
              <p:cNvSpPr/>
              <p:nvPr/>
            </p:nvSpPr>
            <p:spPr>
              <a:xfrm>
                <a:off x="2925996" y="113051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47" name="Elipse 14">
                <a:extLst>
                  <a:ext uri="{FF2B5EF4-FFF2-40B4-BE49-F238E27FC236}">
                    <a16:creationId xmlns:a16="http://schemas.microsoft.com/office/drawing/2014/main" id="{3B5D103F-C9F8-D11E-0FA8-EF3626641BD3}"/>
                  </a:ext>
                </a:extLst>
              </p:cNvPr>
              <p:cNvSpPr/>
              <p:nvPr/>
            </p:nvSpPr>
            <p:spPr>
              <a:xfrm>
                <a:off x="2930258" y="126501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48" name="Elipse 14">
                <a:extLst>
                  <a:ext uri="{FF2B5EF4-FFF2-40B4-BE49-F238E27FC236}">
                    <a16:creationId xmlns:a16="http://schemas.microsoft.com/office/drawing/2014/main" id="{666F57F1-2F62-3012-7AE8-305F6BCA014A}"/>
                  </a:ext>
                </a:extLst>
              </p:cNvPr>
              <p:cNvSpPr/>
              <p:nvPr/>
            </p:nvSpPr>
            <p:spPr>
              <a:xfrm>
                <a:off x="2929241" y="14061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49" name="Elipse 14">
                <a:extLst>
                  <a:ext uri="{FF2B5EF4-FFF2-40B4-BE49-F238E27FC236}">
                    <a16:creationId xmlns:a16="http://schemas.microsoft.com/office/drawing/2014/main" id="{615CC742-86D3-FA49-319D-C82B12441AC7}"/>
                  </a:ext>
                </a:extLst>
              </p:cNvPr>
              <p:cNvSpPr/>
              <p:nvPr/>
            </p:nvSpPr>
            <p:spPr>
              <a:xfrm>
                <a:off x="2935723" y="15585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50" name="Elipse 14">
                <a:extLst>
                  <a:ext uri="{FF2B5EF4-FFF2-40B4-BE49-F238E27FC236}">
                    <a16:creationId xmlns:a16="http://schemas.microsoft.com/office/drawing/2014/main" id="{C3B49D55-090C-6230-7CC9-91E81318C621}"/>
                  </a:ext>
                </a:extLst>
              </p:cNvPr>
              <p:cNvSpPr/>
              <p:nvPr/>
            </p:nvSpPr>
            <p:spPr>
              <a:xfrm>
                <a:off x="2932480" y="17109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51" name="Elipse 14">
                <a:extLst>
                  <a:ext uri="{FF2B5EF4-FFF2-40B4-BE49-F238E27FC236}">
                    <a16:creationId xmlns:a16="http://schemas.microsoft.com/office/drawing/2014/main" id="{FAF0A0ED-60E5-E7F3-06E0-64D37D7C9992}"/>
                  </a:ext>
                </a:extLst>
              </p:cNvPr>
              <p:cNvSpPr/>
              <p:nvPr/>
            </p:nvSpPr>
            <p:spPr>
              <a:xfrm>
                <a:off x="3091367" y="117915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52" name="Elipse 14">
                <a:extLst>
                  <a:ext uri="{FF2B5EF4-FFF2-40B4-BE49-F238E27FC236}">
                    <a16:creationId xmlns:a16="http://schemas.microsoft.com/office/drawing/2014/main" id="{B7EBB948-C19D-D078-C5E2-9BB827794DC2}"/>
                  </a:ext>
                </a:extLst>
              </p:cNvPr>
              <p:cNvSpPr/>
              <p:nvPr/>
            </p:nvSpPr>
            <p:spPr>
              <a:xfrm>
                <a:off x="3095629" y="131365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53" name="Elipse 14">
                <a:extLst>
                  <a:ext uri="{FF2B5EF4-FFF2-40B4-BE49-F238E27FC236}">
                    <a16:creationId xmlns:a16="http://schemas.microsoft.com/office/drawing/2014/main" id="{856DBC49-E735-DD76-DC20-2195A0F49BB6}"/>
                  </a:ext>
                </a:extLst>
              </p:cNvPr>
              <p:cNvSpPr/>
              <p:nvPr/>
            </p:nvSpPr>
            <p:spPr>
              <a:xfrm>
                <a:off x="3094612" y="145478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54" name="Elipse 14">
                <a:extLst>
                  <a:ext uri="{FF2B5EF4-FFF2-40B4-BE49-F238E27FC236}">
                    <a16:creationId xmlns:a16="http://schemas.microsoft.com/office/drawing/2014/main" id="{E27E372A-E389-A466-E87B-211F75B614BF}"/>
                  </a:ext>
                </a:extLst>
              </p:cNvPr>
              <p:cNvSpPr/>
              <p:nvPr/>
            </p:nvSpPr>
            <p:spPr>
              <a:xfrm>
                <a:off x="3101094" y="160718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55" name="Elipse 14">
                <a:extLst>
                  <a:ext uri="{FF2B5EF4-FFF2-40B4-BE49-F238E27FC236}">
                    <a16:creationId xmlns:a16="http://schemas.microsoft.com/office/drawing/2014/main" id="{C0367D0C-638E-1D5A-83C7-89647C031575}"/>
                  </a:ext>
                </a:extLst>
              </p:cNvPr>
              <p:cNvSpPr/>
              <p:nvPr/>
            </p:nvSpPr>
            <p:spPr>
              <a:xfrm>
                <a:off x="3266467" y="123752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56" name="Elipse 14">
                <a:extLst>
                  <a:ext uri="{FF2B5EF4-FFF2-40B4-BE49-F238E27FC236}">
                    <a16:creationId xmlns:a16="http://schemas.microsoft.com/office/drawing/2014/main" id="{82209C74-1C51-50EE-E922-3EDC8F9BD542}"/>
                  </a:ext>
                </a:extLst>
              </p:cNvPr>
              <p:cNvSpPr/>
              <p:nvPr/>
            </p:nvSpPr>
            <p:spPr>
              <a:xfrm>
                <a:off x="3270729" y="137202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57" name="Elipse 14">
                <a:extLst>
                  <a:ext uri="{FF2B5EF4-FFF2-40B4-BE49-F238E27FC236}">
                    <a16:creationId xmlns:a16="http://schemas.microsoft.com/office/drawing/2014/main" id="{C5650F05-2CEF-954F-973A-71164308767D}"/>
                  </a:ext>
                </a:extLst>
              </p:cNvPr>
              <p:cNvSpPr/>
              <p:nvPr/>
            </p:nvSpPr>
            <p:spPr>
              <a:xfrm>
                <a:off x="3269712" y="151314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58" name="Elipse 14">
                <a:extLst>
                  <a:ext uri="{FF2B5EF4-FFF2-40B4-BE49-F238E27FC236}">
                    <a16:creationId xmlns:a16="http://schemas.microsoft.com/office/drawing/2014/main" id="{02D8F94D-B753-0FFD-8B8F-517F74B4C94D}"/>
                  </a:ext>
                </a:extLst>
              </p:cNvPr>
              <p:cNvSpPr/>
              <p:nvPr/>
            </p:nvSpPr>
            <p:spPr>
              <a:xfrm>
                <a:off x="3093592" y="105918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59" name="Elipse 14">
                <a:extLst>
                  <a:ext uri="{FF2B5EF4-FFF2-40B4-BE49-F238E27FC236}">
                    <a16:creationId xmlns:a16="http://schemas.microsoft.com/office/drawing/2014/main" id="{433520C1-77B9-EE91-F2F5-F0FF831B865D}"/>
                  </a:ext>
                </a:extLst>
              </p:cNvPr>
              <p:cNvSpPr/>
              <p:nvPr/>
            </p:nvSpPr>
            <p:spPr>
              <a:xfrm>
                <a:off x="3444806" y="143274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60" name="Elipse 14">
                <a:extLst>
                  <a:ext uri="{FF2B5EF4-FFF2-40B4-BE49-F238E27FC236}">
                    <a16:creationId xmlns:a16="http://schemas.microsoft.com/office/drawing/2014/main" id="{5CF352DC-D81A-1227-0EF8-708CF9ED6C83}"/>
                  </a:ext>
                </a:extLst>
              </p:cNvPr>
              <p:cNvSpPr/>
              <p:nvPr/>
            </p:nvSpPr>
            <p:spPr>
              <a:xfrm>
                <a:off x="3426637" y="128874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61" name="Elipse 14">
                <a:extLst>
                  <a:ext uri="{FF2B5EF4-FFF2-40B4-BE49-F238E27FC236}">
                    <a16:creationId xmlns:a16="http://schemas.microsoft.com/office/drawing/2014/main" id="{4D3656A8-4DE3-75EA-EE83-E4234A7BEAC9}"/>
                  </a:ext>
                </a:extLst>
              </p:cNvPr>
              <p:cNvSpPr/>
              <p:nvPr/>
            </p:nvSpPr>
            <p:spPr>
              <a:xfrm>
                <a:off x="3555081" y="13701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BB643A8F-C090-F22C-9824-1B3D85A394BF}"/>
                </a:ext>
              </a:extLst>
            </p:cNvPr>
            <p:cNvGrpSpPr/>
            <p:nvPr/>
          </p:nvGrpSpPr>
          <p:grpSpPr>
            <a:xfrm>
              <a:off x="-10457" y="3795298"/>
              <a:ext cx="874573" cy="2016000"/>
              <a:chOff x="796242" y="739867"/>
              <a:chExt cx="874573" cy="2016000"/>
            </a:xfrm>
          </p:grpSpPr>
          <p:sp>
            <p:nvSpPr>
              <p:cNvPr id="843" name="Forma libre: forma 842">
                <a:extLst>
                  <a:ext uri="{FF2B5EF4-FFF2-40B4-BE49-F238E27FC236}">
                    <a16:creationId xmlns:a16="http://schemas.microsoft.com/office/drawing/2014/main" id="{4D9868BC-432E-91EF-76A0-2AB42AE2E519}"/>
                  </a:ext>
                </a:extLst>
              </p:cNvPr>
              <p:cNvSpPr/>
              <p:nvPr/>
            </p:nvSpPr>
            <p:spPr>
              <a:xfrm rot="16200000">
                <a:off x="225529" y="1310580"/>
                <a:ext cx="2016000" cy="874573"/>
              </a:xfrm>
              <a:custGeom>
                <a:avLst/>
                <a:gdLst>
                  <a:gd name="connsiteX0" fmla="*/ 2016000 w 2016000"/>
                  <a:gd name="connsiteY0" fmla="*/ 874573 h 874573"/>
                  <a:gd name="connsiteX1" fmla="*/ 0 w 2016000"/>
                  <a:gd name="connsiteY1" fmla="*/ 874573 h 874573"/>
                  <a:gd name="connsiteX2" fmla="*/ 499756 w 2016000"/>
                  <a:gd name="connsiteY2" fmla="*/ 0 h 874573"/>
                  <a:gd name="connsiteX3" fmla="*/ 1516244 w 2016000"/>
                  <a:gd name="connsiteY3" fmla="*/ 0 h 87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000" h="874573">
                    <a:moveTo>
                      <a:pt x="2016000" y="874573"/>
                    </a:moveTo>
                    <a:lnTo>
                      <a:pt x="0" y="874573"/>
                    </a:lnTo>
                    <a:lnTo>
                      <a:pt x="499756" y="0"/>
                    </a:lnTo>
                    <a:lnTo>
                      <a:pt x="1516244" y="0"/>
                    </a:lnTo>
                    <a:close/>
                  </a:path>
                </a:pathLst>
              </a:cu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MX"/>
              </a:p>
            </p:txBody>
          </p:sp>
          <p:sp>
            <p:nvSpPr>
              <p:cNvPr id="844" name="Elipse 14">
                <a:extLst>
                  <a:ext uri="{FF2B5EF4-FFF2-40B4-BE49-F238E27FC236}">
                    <a16:creationId xmlns:a16="http://schemas.microsoft.com/office/drawing/2014/main" id="{EFB24C4A-39BA-DE3F-1702-7F4A03898B5F}"/>
                  </a:ext>
                </a:extLst>
              </p:cNvPr>
              <p:cNvSpPr/>
              <p:nvPr/>
            </p:nvSpPr>
            <p:spPr>
              <a:xfrm rot="10800000">
                <a:off x="1578410" y="244926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45" name="Elipse 14">
                <a:extLst>
                  <a:ext uri="{FF2B5EF4-FFF2-40B4-BE49-F238E27FC236}">
                    <a16:creationId xmlns:a16="http://schemas.microsoft.com/office/drawing/2014/main" id="{F89D1F20-C0B8-C933-9280-79CE4612E6D8}"/>
                  </a:ext>
                </a:extLst>
              </p:cNvPr>
              <p:cNvSpPr/>
              <p:nvPr/>
            </p:nvSpPr>
            <p:spPr>
              <a:xfrm rot="10800000">
                <a:off x="1579427" y="230813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46" name="Elipse 14">
                <a:extLst>
                  <a:ext uri="{FF2B5EF4-FFF2-40B4-BE49-F238E27FC236}">
                    <a16:creationId xmlns:a16="http://schemas.microsoft.com/office/drawing/2014/main" id="{222A936B-C923-A5DB-6DC7-B205DFB858C7}"/>
                  </a:ext>
                </a:extLst>
              </p:cNvPr>
              <p:cNvSpPr/>
              <p:nvPr/>
            </p:nvSpPr>
            <p:spPr>
              <a:xfrm rot="10800000">
                <a:off x="1572945" y="215573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47" name="Elipse 14">
                <a:extLst>
                  <a:ext uri="{FF2B5EF4-FFF2-40B4-BE49-F238E27FC236}">
                    <a16:creationId xmlns:a16="http://schemas.microsoft.com/office/drawing/2014/main" id="{73F45D41-D7E3-B34E-722D-059A69442428}"/>
                  </a:ext>
                </a:extLst>
              </p:cNvPr>
              <p:cNvSpPr/>
              <p:nvPr/>
            </p:nvSpPr>
            <p:spPr>
              <a:xfrm rot="10800000">
                <a:off x="1576188" y="200333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48" name="Elipse 14">
                <a:extLst>
                  <a:ext uri="{FF2B5EF4-FFF2-40B4-BE49-F238E27FC236}">
                    <a16:creationId xmlns:a16="http://schemas.microsoft.com/office/drawing/2014/main" id="{6EF500CB-0195-0575-AC63-7197AA6D8F23}"/>
                  </a:ext>
                </a:extLst>
              </p:cNvPr>
              <p:cNvSpPr/>
              <p:nvPr/>
            </p:nvSpPr>
            <p:spPr>
              <a:xfrm rot="10800000">
                <a:off x="1571926" y="1868839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49" name="Elipse 14">
                <a:extLst>
                  <a:ext uri="{FF2B5EF4-FFF2-40B4-BE49-F238E27FC236}">
                    <a16:creationId xmlns:a16="http://schemas.microsoft.com/office/drawing/2014/main" id="{EF38DDE3-BC31-001D-C2E4-AE53B3BE2683}"/>
                  </a:ext>
                </a:extLst>
              </p:cNvPr>
              <p:cNvSpPr/>
              <p:nvPr/>
            </p:nvSpPr>
            <p:spPr>
              <a:xfrm rot="10800000">
                <a:off x="1572943" y="172771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50" name="Elipse 14">
                <a:extLst>
                  <a:ext uri="{FF2B5EF4-FFF2-40B4-BE49-F238E27FC236}">
                    <a16:creationId xmlns:a16="http://schemas.microsoft.com/office/drawing/2014/main" id="{2B7F563A-81ED-476B-B3AE-698F06D20860}"/>
                  </a:ext>
                </a:extLst>
              </p:cNvPr>
              <p:cNvSpPr/>
              <p:nvPr/>
            </p:nvSpPr>
            <p:spPr>
              <a:xfrm rot="10800000">
                <a:off x="1566461" y="157531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51" name="Elipse 14">
                <a:extLst>
                  <a:ext uri="{FF2B5EF4-FFF2-40B4-BE49-F238E27FC236}">
                    <a16:creationId xmlns:a16="http://schemas.microsoft.com/office/drawing/2014/main" id="{D514EA16-886E-E6AB-C2AD-A6B0AB367B7F}"/>
                  </a:ext>
                </a:extLst>
              </p:cNvPr>
              <p:cNvSpPr/>
              <p:nvPr/>
            </p:nvSpPr>
            <p:spPr>
              <a:xfrm rot="10800000">
                <a:off x="1569704" y="142291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52" name="Elipse 14">
                <a:extLst>
                  <a:ext uri="{FF2B5EF4-FFF2-40B4-BE49-F238E27FC236}">
                    <a16:creationId xmlns:a16="http://schemas.microsoft.com/office/drawing/2014/main" id="{C639A12A-CCE5-74A0-FBB3-EA345ADAA343}"/>
                  </a:ext>
                </a:extLst>
              </p:cNvPr>
              <p:cNvSpPr/>
              <p:nvPr/>
            </p:nvSpPr>
            <p:spPr>
              <a:xfrm rot="10800000">
                <a:off x="1576185" y="128348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53" name="Elipse 14">
                <a:extLst>
                  <a:ext uri="{FF2B5EF4-FFF2-40B4-BE49-F238E27FC236}">
                    <a16:creationId xmlns:a16="http://schemas.microsoft.com/office/drawing/2014/main" id="{7BD4A88F-C46F-16D4-A260-739578658329}"/>
                  </a:ext>
                </a:extLst>
              </p:cNvPr>
              <p:cNvSpPr/>
              <p:nvPr/>
            </p:nvSpPr>
            <p:spPr>
              <a:xfrm rot="10800000">
                <a:off x="1569703" y="113108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54" name="Elipse 14">
                <a:extLst>
                  <a:ext uri="{FF2B5EF4-FFF2-40B4-BE49-F238E27FC236}">
                    <a16:creationId xmlns:a16="http://schemas.microsoft.com/office/drawing/2014/main" id="{B6F6BF44-0775-3C26-25DD-FD51D4D3BD11}"/>
                  </a:ext>
                </a:extLst>
              </p:cNvPr>
              <p:cNvSpPr/>
              <p:nvPr/>
            </p:nvSpPr>
            <p:spPr>
              <a:xfrm rot="10800000">
                <a:off x="1572946" y="97868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55" name="Elipse 14">
                <a:extLst>
                  <a:ext uri="{FF2B5EF4-FFF2-40B4-BE49-F238E27FC236}">
                    <a16:creationId xmlns:a16="http://schemas.microsoft.com/office/drawing/2014/main" id="{C6A8A2E7-AD2A-69E4-0F0F-052BD33D2278}"/>
                  </a:ext>
                </a:extLst>
              </p:cNvPr>
              <p:cNvSpPr/>
              <p:nvPr/>
            </p:nvSpPr>
            <p:spPr>
              <a:xfrm rot="10800000">
                <a:off x="1581658" y="85716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56" name="Elipse 14">
                <a:extLst>
                  <a:ext uri="{FF2B5EF4-FFF2-40B4-BE49-F238E27FC236}">
                    <a16:creationId xmlns:a16="http://schemas.microsoft.com/office/drawing/2014/main" id="{A26506A5-7A11-F5E6-B34E-B7C969A887F7}"/>
                  </a:ext>
                </a:extLst>
              </p:cNvPr>
              <p:cNvSpPr/>
              <p:nvPr/>
            </p:nvSpPr>
            <p:spPr>
              <a:xfrm rot="10800000">
                <a:off x="1582675" y="256429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57" name="Elipse 14">
                <a:extLst>
                  <a:ext uri="{FF2B5EF4-FFF2-40B4-BE49-F238E27FC236}">
                    <a16:creationId xmlns:a16="http://schemas.microsoft.com/office/drawing/2014/main" id="{034E0A43-EE5F-95E0-55CF-FE879324E39B}"/>
                  </a:ext>
                </a:extLst>
              </p:cNvPr>
              <p:cNvSpPr/>
              <p:nvPr/>
            </p:nvSpPr>
            <p:spPr>
              <a:xfrm rot="10800000">
                <a:off x="1407571" y="241838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58" name="Elipse 14">
                <a:extLst>
                  <a:ext uri="{FF2B5EF4-FFF2-40B4-BE49-F238E27FC236}">
                    <a16:creationId xmlns:a16="http://schemas.microsoft.com/office/drawing/2014/main" id="{53BB8090-34C1-0CF8-032D-258C7E9940EC}"/>
                  </a:ext>
                </a:extLst>
              </p:cNvPr>
              <p:cNvSpPr/>
              <p:nvPr/>
            </p:nvSpPr>
            <p:spPr>
              <a:xfrm rot="10800000">
                <a:off x="1401089" y="226598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59" name="Elipse 14">
                <a:extLst>
                  <a:ext uri="{FF2B5EF4-FFF2-40B4-BE49-F238E27FC236}">
                    <a16:creationId xmlns:a16="http://schemas.microsoft.com/office/drawing/2014/main" id="{97854E8A-215A-0EA3-B49D-68B8B9383EDA}"/>
                  </a:ext>
                </a:extLst>
              </p:cNvPr>
              <p:cNvSpPr/>
              <p:nvPr/>
            </p:nvSpPr>
            <p:spPr>
              <a:xfrm rot="10800000">
                <a:off x="1404332" y="211358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60" name="Elipse 14">
                <a:extLst>
                  <a:ext uri="{FF2B5EF4-FFF2-40B4-BE49-F238E27FC236}">
                    <a16:creationId xmlns:a16="http://schemas.microsoft.com/office/drawing/2014/main" id="{1E5C2BC8-4C3E-1101-8991-3F265E5BADF7}"/>
                  </a:ext>
                </a:extLst>
              </p:cNvPr>
              <p:cNvSpPr/>
              <p:nvPr/>
            </p:nvSpPr>
            <p:spPr>
              <a:xfrm rot="10800000">
                <a:off x="1400070" y="197908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61" name="Elipse 14">
                <a:extLst>
                  <a:ext uri="{FF2B5EF4-FFF2-40B4-BE49-F238E27FC236}">
                    <a16:creationId xmlns:a16="http://schemas.microsoft.com/office/drawing/2014/main" id="{8DD420C7-DA2A-3A2B-DEA1-915525D46C0A}"/>
                  </a:ext>
                </a:extLst>
              </p:cNvPr>
              <p:cNvSpPr/>
              <p:nvPr/>
            </p:nvSpPr>
            <p:spPr>
              <a:xfrm rot="10800000">
                <a:off x="1401087" y="1837961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62" name="Elipse 14">
                <a:extLst>
                  <a:ext uri="{FF2B5EF4-FFF2-40B4-BE49-F238E27FC236}">
                    <a16:creationId xmlns:a16="http://schemas.microsoft.com/office/drawing/2014/main" id="{171639A1-40C3-CE1A-00DD-75DC81A6E7D6}"/>
                  </a:ext>
                </a:extLst>
              </p:cNvPr>
              <p:cNvSpPr/>
              <p:nvPr/>
            </p:nvSpPr>
            <p:spPr>
              <a:xfrm rot="10800000">
                <a:off x="1394605" y="1685561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63" name="Elipse 14">
                <a:extLst>
                  <a:ext uri="{FF2B5EF4-FFF2-40B4-BE49-F238E27FC236}">
                    <a16:creationId xmlns:a16="http://schemas.microsoft.com/office/drawing/2014/main" id="{900195FE-81FA-4706-57F4-A5A31E24F080}"/>
                  </a:ext>
                </a:extLst>
              </p:cNvPr>
              <p:cNvSpPr/>
              <p:nvPr/>
            </p:nvSpPr>
            <p:spPr>
              <a:xfrm rot="10800000">
                <a:off x="1397848" y="1533161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64" name="Elipse 14">
                <a:extLst>
                  <a:ext uri="{FF2B5EF4-FFF2-40B4-BE49-F238E27FC236}">
                    <a16:creationId xmlns:a16="http://schemas.microsoft.com/office/drawing/2014/main" id="{2C34C876-9F24-7AC3-5194-15FD87732D65}"/>
                  </a:ext>
                </a:extLst>
              </p:cNvPr>
              <p:cNvSpPr/>
              <p:nvPr/>
            </p:nvSpPr>
            <p:spPr>
              <a:xfrm rot="10800000">
                <a:off x="1404329" y="139373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65" name="Elipse 14">
                <a:extLst>
                  <a:ext uri="{FF2B5EF4-FFF2-40B4-BE49-F238E27FC236}">
                    <a16:creationId xmlns:a16="http://schemas.microsoft.com/office/drawing/2014/main" id="{0DA0020A-A35D-F27B-7DEF-751A2217C9FB}"/>
                  </a:ext>
                </a:extLst>
              </p:cNvPr>
              <p:cNvSpPr/>
              <p:nvPr/>
            </p:nvSpPr>
            <p:spPr>
              <a:xfrm rot="10800000">
                <a:off x="1397847" y="124133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66" name="Elipse 14">
                <a:extLst>
                  <a:ext uri="{FF2B5EF4-FFF2-40B4-BE49-F238E27FC236}">
                    <a16:creationId xmlns:a16="http://schemas.microsoft.com/office/drawing/2014/main" id="{9FF5B5AB-A1CF-711F-5F52-30B89AA4AC9B}"/>
                  </a:ext>
                </a:extLst>
              </p:cNvPr>
              <p:cNvSpPr/>
              <p:nvPr/>
            </p:nvSpPr>
            <p:spPr>
              <a:xfrm rot="10800000">
                <a:off x="1401090" y="108893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67" name="Elipse 14">
                <a:extLst>
                  <a:ext uri="{FF2B5EF4-FFF2-40B4-BE49-F238E27FC236}">
                    <a16:creationId xmlns:a16="http://schemas.microsoft.com/office/drawing/2014/main" id="{5EEBEDEF-4F08-8AD8-59B6-98AACD392C3E}"/>
                  </a:ext>
                </a:extLst>
              </p:cNvPr>
              <p:cNvSpPr/>
              <p:nvPr/>
            </p:nvSpPr>
            <p:spPr>
              <a:xfrm rot="10800000">
                <a:off x="1409802" y="96741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68" name="Elipse 14">
                <a:extLst>
                  <a:ext uri="{FF2B5EF4-FFF2-40B4-BE49-F238E27FC236}">
                    <a16:creationId xmlns:a16="http://schemas.microsoft.com/office/drawing/2014/main" id="{88DB4EDC-16A5-A7DA-C23B-F2E57F96AD32}"/>
                  </a:ext>
                </a:extLst>
              </p:cNvPr>
              <p:cNvSpPr/>
              <p:nvPr/>
            </p:nvSpPr>
            <p:spPr>
              <a:xfrm rot="10800000">
                <a:off x="1242200" y="236974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69" name="Elipse 14">
                <a:extLst>
                  <a:ext uri="{FF2B5EF4-FFF2-40B4-BE49-F238E27FC236}">
                    <a16:creationId xmlns:a16="http://schemas.microsoft.com/office/drawing/2014/main" id="{4242134F-F010-76BF-8696-824482E53447}"/>
                  </a:ext>
                </a:extLst>
              </p:cNvPr>
              <p:cNvSpPr/>
              <p:nvPr/>
            </p:nvSpPr>
            <p:spPr>
              <a:xfrm rot="10800000">
                <a:off x="1235718" y="221734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70" name="Elipse 14">
                <a:extLst>
                  <a:ext uri="{FF2B5EF4-FFF2-40B4-BE49-F238E27FC236}">
                    <a16:creationId xmlns:a16="http://schemas.microsoft.com/office/drawing/2014/main" id="{629E5689-AD44-AA4D-6EBF-DFA5664CFF36}"/>
                  </a:ext>
                </a:extLst>
              </p:cNvPr>
              <p:cNvSpPr/>
              <p:nvPr/>
            </p:nvSpPr>
            <p:spPr>
              <a:xfrm rot="10800000">
                <a:off x="1238961" y="206494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71" name="Elipse 14">
                <a:extLst>
                  <a:ext uri="{FF2B5EF4-FFF2-40B4-BE49-F238E27FC236}">
                    <a16:creationId xmlns:a16="http://schemas.microsoft.com/office/drawing/2014/main" id="{C4A5B3C7-23DE-920E-A340-58220B462AA5}"/>
                  </a:ext>
                </a:extLst>
              </p:cNvPr>
              <p:cNvSpPr/>
              <p:nvPr/>
            </p:nvSpPr>
            <p:spPr>
              <a:xfrm rot="10800000">
                <a:off x="1234699" y="1930449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72" name="Elipse 14">
                <a:extLst>
                  <a:ext uri="{FF2B5EF4-FFF2-40B4-BE49-F238E27FC236}">
                    <a16:creationId xmlns:a16="http://schemas.microsoft.com/office/drawing/2014/main" id="{89F81435-9119-B2F9-8572-BDB1CDDEED0F}"/>
                  </a:ext>
                </a:extLst>
              </p:cNvPr>
              <p:cNvSpPr/>
              <p:nvPr/>
            </p:nvSpPr>
            <p:spPr>
              <a:xfrm rot="10800000">
                <a:off x="1235716" y="178932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73" name="Elipse 14">
                <a:extLst>
                  <a:ext uri="{FF2B5EF4-FFF2-40B4-BE49-F238E27FC236}">
                    <a16:creationId xmlns:a16="http://schemas.microsoft.com/office/drawing/2014/main" id="{9B72BAB4-078D-DB92-59E2-2B3D283AF014}"/>
                  </a:ext>
                </a:extLst>
              </p:cNvPr>
              <p:cNvSpPr/>
              <p:nvPr/>
            </p:nvSpPr>
            <p:spPr>
              <a:xfrm rot="10800000">
                <a:off x="1229234" y="163692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74" name="Elipse 14">
                <a:extLst>
                  <a:ext uri="{FF2B5EF4-FFF2-40B4-BE49-F238E27FC236}">
                    <a16:creationId xmlns:a16="http://schemas.microsoft.com/office/drawing/2014/main" id="{3C34CCF3-1057-52E0-E812-B8C56AAFF17F}"/>
                  </a:ext>
                </a:extLst>
              </p:cNvPr>
              <p:cNvSpPr/>
              <p:nvPr/>
            </p:nvSpPr>
            <p:spPr>
              <a:xfrm rot="10800000">
                <a:off x="1232477" y="148452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75" name="Elipse 14">
                <a:extLst>
                  <a:ext uri="{FF2B5EF4-FFF2-40B4-BE49-F238E27FC236}">
                    <a16:creationId xmlns:a16="http://schemas.microsoft.com/office/drawing/2014/main" id="{5E3B7CB2-98D8-0510-4791-4B6B8DE2C3C9}"/>
                  </a:ext>
                </a:extLst>
              </p:cNvPr>
              <p:cNvSpPr/>
              <p:nvPr/>
            </p:nvSpPr>
            <p:spPr>
              <a:xfrm rot="10800000">
                <a:off x="1238958" y="134509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76" name="Elipse 14">
                <a:extLst>
                  <a:ext uri="{FF2B5EF4-FFF2-40B4-BE49-F238E27FC236}">
                    <a16:creationId xmlns:a16="http://schemas.microsoft.com/office/drawing/2014/main" id="{D5CF8932-B72B-2CD1-95AB-CCB9F1862BAD}"/>
                  </a:ext>
                </a:extLst>
              </p:cNvPr>
              <p:cNvSpPr/>
              <p:nvPr/>
            </p:nvSpPr>
            <p:spPr>
              <a:xfrm rot="10800000">
                <a:off x="1232476" y="119269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77" name="Elipse 14">
                <a:extLst>
                  <a:ext uri="{FF2B5EF4-FFF2-40B4-BE49-F238E27FC236}">
                    <a16:creationId xmlns:a16="http://schemas.microsoft.com/office/drawing/2014/main" id="{116E3128-2874-FB21-84D3-85DBDD62D044}"/>
                  </a:ext>
                </a:extLst>
              </p:cNvPr>
              <p:cNvSpPr/>
              <p:nvPr/>
            </p:nvSpPr>
            <p:spPr>
              <a:xfrm rot="10800000">
                <a:off x="1235719" y="104029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78" name="Elipse 14">
                <a:extLst>
                  <a:ext uri="{FF2B5EF4-FFF2-40B4-BE49-F238E27FC236}">
                    <a16:creationId xmlns:a16="http://schemas.microsoft.com/office/drawing/2014/main" id="{D9491BDF-8441-AE90-5E1E-5A58F6D86F91}"/>
                  </a:ext>
                </a:extLst>
              </p:cNvPr>
              <p:cNvSpPr/>
              <p:nvPr/>
            </p:nvSpPr>
            <p:spPr>
              <a:xfrm rot="10800000">
                <a:off x="1067100" y="2311379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79" name="Elipse 14">
                <a:extLst>
                  <a:ext uri="{FF2B5EF4-FFF2-40B4-BE49-F238E27FC236}">
                    <a16:creationId xmlns:a16="http://schemas.microsoft.com/office/drawing/2014/main" id="{4A178CF9-BF66-56C4-4222-E00943ED1F3A}"/>
                  </a:ext>
                </a:extLst>
              </p:cNvPr>
              <p:cNvSpPr/>
              <p:nvPr/>
            </p:nvSpPr>
            <p:spPr>
              <a:xfrm rot="10800000">
                <a:off x="1060618" y="2158979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80" name="Elipse 14">
                <a:extLst>
                  <a:ext uri="{FF2B5EF4-FFF2-40B4-BE49-F238E27FC236}">
                    <a16:creationId xmlns:a16="http://schemas.microsoft.com/office/drawing/2014/main" id="{EC0F1DD6-4FB7-C6BF-B345-4EA9A8D72CDC}"/>
                  </a:ext>
                </a:extLst>
              </p:cNvPr>
              <p:cNvSpPr/>
              <p:nvPr/>
            </p:nvSpPr>
            <p:spPr>
              <a:xfrm rot="10800000">
                <a:off x="1063861" y="2006579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81" name="Elipse 14">
                <a:extLst>
                  <a:ext uri="{FF2B5EF4-FFF2-40B4-BE49-F238E27FC236}">
                    <a16:creationId xmlns:a16="http://schemas.microsoft.com/office/drawing/2014/main" id="{A41F4816-ED6B-A4A5-D195-023B038DA8C2}"/>
                  </a:ext>
                </a:extLst>
              </p:cNvPr>
              <p:cNvSpPr/>
              <p:nvPr/>
            </p:nvSpPr>
            <p:spPr>
              <a:xfrm rot="10800000">
                <a:off x="1059599" y="1872081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82" name="Elipse 14">
                <a:extLst>
                  <a:ext uri="{FF2B5EF4-FFF2-40B4-BE49-F238E27FC236}">
                    <a16:creationId xmlns:a16="http://schemas.microsoft.com/office/drawing/2014/main" id="{7C211871-078D-2705-C3EF-3A39B852F51B}"/>
                  </a:ext>
                </a:extLst>
              </p:cNvPr>
              <p:cNvSpPr/>
              <p:nvPr/>
            </p:nvSpPr>
            <p:spPr>
              <a:xfrm rot="10800000">
                <a:off x="1060616" y="173095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83" name="Elipse 14">
                <a:extLst>
                  <a:ext uri="{FF2B5EF4-FFF2-40B4-BE49-F238E27FC236}">
                    <a16:creationId xmlns:a16="http://schemas.microsoft.com/office/drawing/2014/main" id="{59FBC103-7237-FE34-696E-7997B53628FB}"/>
                  </a:ext>
                </a:extLst>
              </p:cNvPr>
              <p:cNvSpPr/>
              <p:nvPr/>
            </p:nvSpPr>
            <p:spPr>
              <a:xfrm rot="10800000">
                <a:off x="1054134" y="157855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84" name="Elipse 14">
                <a:extLst>
                  <a:ext uri="{FF2B5EF4-FFF2-40B4-BE49-F238E27FC236}">
                    <a16:creationId xmlns:a16="http://schemas.microsoft.com/office/drawing/2014/main" id="{7048692C-9A8D-2F65-CA64-53F5EE27D380}"/>
                  </a:ext>
                </a:extLst>
              </p:cNvPr>
              <p:cNvSpPr/>
              <p:nvPr/>
            </p:nvSpPr>
            <p:spPr>
              <a:xfrm rot="10800000">
                <a:off x="1057377" y="142615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85" name="Elipse 14">
                <a:extLst>
                  <a:ext uri="{FF2B5EF4-FFF2-40B4-BE49-F238E27FC236}">
                    <a16:creationId xmlns:a16="http://schemas.microsoft.com/office/drawing/2014/main" id="{E38496B2-D2A8-E972-A235-A72EC4C16D4B}"/>
                  </a:ext>
                </a:extLst>
              </p:cNvPr>
              <p:cNvSpPr/>
              <p:nvPr/>
            </p:nvSpPr>
            <p:spPr>
              <a:xfrm rot="10800000">
                <a:off x="1063858" y="128673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86" name="Elipse 14">
                <a:extLst>
                  <a:ext uri="{FF2B5EF4-FFF2-40B4-BE49-F238E27FC236}">
                    <a16:creationId xmlns:a16="http://schemas.microsoft.com/office/drawing/2014/main" id="{FA2DD4B9-A189-CEE3-ABDA-43E3046F4257}"/>
                  </a:ext>
                </a:extLst>
              </p:cNvPr>
              <p:cNvSpPr/>
              <p:nvPr/>
            </p:nvSpPr>
            <p:spPr>
              <a:xfrm rot="10800000">
                <a:off x="1057376" y="113433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87" name="Elipse 14">
                <a:extLst>
                  <a:ext uri="{FF2B5EF4-FFF2-40B4-BE49-F238E27FC236}">
                    <a16:creationId xmlns:a16="http://schemas.microsoft.com/office/drawing/2014/main" id="{7DF615B6-1272-CC7E-B57F-179C6D7E7EE3}"/>
                  </a:ext>
                </a:extLst>
              </p:cNvPr>
              <p:cNvSpPr/>
              <p:nvPr/>
            </p:nvSpPr>
            <p:spPr>
              <a:xfrm rot="10800000">
                <a:off x="882280" y="215573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88" name="Elipse 14">
                <a:extLst>
                  <a:ext uri="{FF2B5EF4-FFF2-40B4-BE49-F238E27FC236}">
                    <a16:creationId xmlns:a16="http://schemas.microsoft.com/office/drawing/2014/main" id="{D4F79AFF-7A83-5C24-0981-2E0B2D766BA9}"/>
                  </a:ext>
                </a:extLst>
              </p:cNvPr>
              <p:cNvSpPr/>
              <p:nvPr/>
            </p:nvSpPr>
            <p:spPr>
              <a:xfrm rot="10800000">
                <a:off x="875798" y="200333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89" name="Elipse 14">
                <a:extLst>
                  <a:ext uri="{FF2B5EF4-FFF2-40B4-BE49-F238E27FC236}">
                    <a16:creationId xmlns:a16="http://schemas.microsoft.com/office/drawing/2014/main" id="{2A6D2C6D-87E2-4B4A-98E8-9A12D2703CC7}"/>
                  </a:ext>
                </a:extLst>
              </p:cNvPr>
              <p:cNvSpPr/>
              <p:nvPr/>
            </p:nvSpPr>
            <p:spPr>
              <a:xfrm rot="10800000">
                <a:off x="879041" y="185093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90" name="Elipse 14">
                <a:extLst>
                  <a:ext uri="{FF2B5EF4-FFF2-40B4-BE49-F238E27FC236}">
                    <a16:creationId xmlns:a16="http://schemas.microsoft.com/office/drawing/2014/main" id="{C8873CD1-5481-DA6C-8878-7BD86BB7D7C0}"/>
                  </a:ext>
                </a:extLst>
              </p:cNvPr>
              <p:cNvSpPr/>
              <p:nvPr/>
            </p:nvSpPr>
            <p:spPr>
              <a:xfrm rot="10800000">
                <a:off x="874779" y="1716439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91" name="Elipse 14">
                <a:extLst>
                  <a:ext uri="{FF2B5EF4-FFF2-40B4-BE49-F238E27FC236}">
                    <a16:creationId xmlns:a16="http://schemas.microsoft.com/office/drawing/2014/main" id="{F20A3B5B-E8ED-E8E9-BBE6-52E17616322B}"/>
                  </a:ext>
                </a:extLst>
              </p:cNvPr>
              <p:cNvSpPr/>
              <p:nvPr/>
            </p:nvSpPr>
            <p:spPr>
              <a:xfrm rot="10800000">
                <a:off x="875796" y="157531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92" name="Elipse 14">
                <a:extLst>
                  <a:ext uri="{FF2B5EF4-FFF2-40B4-BE49-F238E27FC236}">
                    <a16:creationId xmlns:a16="http://schemas.microsoft.com/office/drawing/2014/main" id="{9592A49F-808C-19C6-B893-897190DDA44B}"/>
                  </a:ext>
                </a:extLst>
              </p:cNvPr>
              <p:cNvSpPr/>
              <p:nvPr/>
            </p:nvSpPr>
            <p:spPr>
              <a:xfrm rot="10800000">
                <a:off x="869314" y="142291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93" name="Elipse 14">
                <a:extLst>
                  <a:ext uri="{FF2B5EF4-FFF2-40B4-BE49-F238E27FC236}">
                    <a16:creationId xmlns:a16="http://schemas.microsoft.com/office/drawing/2014/main" id="{0E8A83F7-72B4-48E2-6054-F9805A4E2CC3}"/>
                  </a:ext>
                </a:extLst>
              </p:cNvPr>
              <p:cNvSpPr/>
              <p:nvPr/>
            </p:nvSpPr>
            <p:spPr>
              <a:xfrm rot="10800000">
                <a:off x="872557" y="127051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B9B955D9-E9F1-A872-568E-35C0A63E04D9}"/>
                </a:ext>
              </a:extLst>
            </p:cNvPr>
            <p:cNvGrpSpPr/>
            <p:nvPr/>
          </p:nvGrpSpPr>
          <p:grpSpPr>
            <a:xfrm rot="10800000">
              <a:off x="1855494" y="4359481"/>
              <a:ext cx="1764000" cy="2016000"/>
              <a:chOff x="2021859" y="412652"/>
              <a:chExt cx="1764000" cy="2016000"/>
            </a:xfrm>
          </p:grpSpPr>
          <p:sp>
            <p:nvSpPr>
              <p:cNvPr id="775" name="Triángulo isósceles 774">
                <a:extLst>
                  <a:ext uri="{FF2B5EF4-FFF2-40B4-BE49-F238E27FC236}">
                    <a16:creationId xmlns:a16="http://schemas.microsoft.com/office/drawing/2014/main" id="{6A5EF1DC-01D3-F002-837C-28FE7026612A}"/>
                  </a:ext>
                </a:extLst>
              </p:cNvPr>
              <p:cNvSpPr/>
              <p:nvPr/>
            </p:nvSpPr>
            <p:spPr>
              <a:xfrm rot="5400000">
                <a:off x="1895859" y="538652"/>
                <a:ext cx="2016000" cy="1764000"/>
              </a:xfrm>
              <a:prstGeom prst="triangle">
                <a:avLst/>
              </a:prstGeom>
              <a:solidFill>
                <a:srgbClr val="065DD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76" name="Elipse 14">
                <a:extLst>
                  <a:ext uri="{FF2B5EF4-FFF2-40B4-BE49-F238E27FC236}">
                    <a16:creationId xmlns:a16="http://schemas.microsoft.com/office/drawing/2014/main" id="{37BDF385-D94C-ED38-7644-1517AE79C921}"/>
                  </a:ext>
                </a:extLst>
              </p:cNvPr>
              <p:cNvSpPr/>
              <p:nvPr/>
            </p:nvSpPr>
            <p:spPr>
              <a:xfrm>
                <a:off x="2054771" y="64244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77" name="Elipse 14">
                <a:extLst>
                  <a:ext uri="{FF2B5EF4-FFF2-40B4-BE49-F238E27FC236}">
                    <a16:creationId xmlns:a16="http://schemas.microsoft.com/office/drawing/2014/main" id="{ED36813D-BCC1-0285-BB46-16B881EF39A9}"/>
                  </a:ext>
                </a:extLst>
              </p:cNvPr>
              <p:cNvSpPr/>
              <p:nvPr/>
            </p:nvSpPr>
            <p:spPr>
              <a:xfrm>
                <a:off x="2053754" y="78356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78" name="Elipse 14">
                <a:extLst>
                  <a:ext uri="{FF2B5EF4-FFF2-40B4-BE49-F238E27FC236}">
                    <a16:creationId xmlns:a16="http://schemas.microsoft.com/office/drawing/2014/main" id="{8EC58D32-7B8A-7180-9A3E-48B7B061A2B4}"/>
                  </a:ext>
                </a:extLst>
              </p:cNvPr>
              <p:cNvSpPr/>
              <p:nvPr/>
            </p:nvSpPr>
            <p:spPr>
              <a:xfrm>
                <a:off x="2060236" y="93596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79" name="Elipse 14">
                <a:extLst>
                  <a:ext uri="{FF2B5EF4-FFF2-40B4-BE49-F238E27FC236}">
                    <a16:creationId xmlns:a16="http://schemas.microsoft.com/office/drawing/2014/main" id="{6FFB9FA9-9883-57BD-3A2F-E23619A98C55}"/>
                  </a:ext>
                </a:extLst>
              </p:cNvPr>
              <p:cNvSpPr/>
              <p:nvPr/>
            </p:nvSpPr>
            <p:spPr>
              <a:xfrm>
                <a:off x="2056993" y="108836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80" name="Elipse 14">
                <a:extLst>
                  <a:ext uri="{FF2B5EF4-FFF2-40B4-BE49-F238E27FC236}">
                    <a16:creationId xmlns:a16="http://schemas.microsoft.com/office/drawing/2014/main" id="{686DD5F0-FBB1-EF02-37A4-92E70D2644D3}"/>
                  </a:ext>
                </a:extLst>
              </p:cNvPr>
              <p:cNvSpPr/>
              <p:nvPr/>
            </p:nvSpPr>
            <p:spPr>
              <a:xfrm>
                <a:off x="2061255" y="122286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81" name="Elipse 14">
                <a:extLst>
                  <a:ext uri="{FF2B5EF4-FFF2-40B4-BE49-F238E27FC236}">
                    <a16:creationId xmlns:a16="http://schemas.microsoft.com/office/drawing/2014/main" id="{E3E291A8-D073-6093-FA8F-64C10AADE67D}"/>
                  </a:ext>
                </a:extLst>
              </p:cNvPr>
              <p:cNvSpPr/>
              <p:nvPr/>
            </p:nvSpPr>
            <p:spPr>
              <a:xfrm>
                <a:off x="2060238" y="136399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82" name="Elipse 14">
                <a:extLst>
                  <a:ext uri="{FF2B5EF4-FFF2-40B4-BE49-F238E27FC236}">
                    <a16:creationId xmlns:a16="http://schemas.microsoft.com/office/drawing/2014/main" id="{EC0F310C-E31A-8527-8596-9250C5D3342B}"/>
                  </a:ext>
                </a:extLst>
              </p:cNvPr>
              <p:cNvSpPr/>
              <p:nvPr/>
            </p:nvSpPr>
            <p:spPr>
              <a:xfrm>
                <a:off x="2066720" y="151639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83" name="Elipse 14">
                <a:extLst>
                  <a:ext uri="{FF2B5EF4-FFF2-40B4-BE49-F238E27FC236}">
                    <a16:creationId xmlns:a16="http://schemas.microsoft.com/office/drawing/2014/main" id="{845E92F2-3487-3C28-BAFA-414C54DDABE4}"/>
                  </a:ext>
                </a:extLst>
              </p:cNvPr>
              <p:cNvSpPr/>
              <p:nvPr/>
            </p:nvSpPr>
            <p:spPr>
              <a:xfrm>
                <a:off x="2063477" y="166879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84" name="Elipse 14">
                <a:extLst>
                  <a:ext uri="{FF2B5EF4-FFF2-40B4-BE49-F238E27FC236}">
                    <a16:creationId xmlns:a16="http://schemas.microsoft.com/office/drawing/2014/main" id="{741FB7DE-5A39-1AD5-F8C7-6B1CD3692F3D}"/>
                  </a:ext>
                </a:extLst>
              </p:cNvPr>
              <p:cNvSpPr/>
              <p:nvPr/>
            </p:nvSpPr>
            <p:spPr>
              <a:xfrm>
                <a:off x="2056996" y="180821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85" name="Elipse 14">
                <a:extLst>
                  <a:ext uri="{FF2B5EF4-FFF2-40B4-BE49-F238E27FC236}">
                    <a16:creationId xmlns:a16="http://schemas.microsoft.com/office/drawing/2014/main" id="{E0C36BC3-56FB-FAB5-EF1F-07E550488670}"/>
                  </a:ext>
                </a:extLst>
              </p:cNvPr>
              <p:cNvSpPr/>
              <p:nvPr/>
            </p:nvSpPr>
            <p:spPr>
              <a:xfrm>
                <a:off x="2063478" y="196061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86" name="Elipse 14">
                <a:extLst>
                  <a:ext uri="{FF2B5EF4-FFF2-40B4-BE49-F238E27FC236}">
                    <a16:creationId xmlns:a16="http://schemas.microsoft.com/office/drawing/2014/main" id="{BC96FD11-1AAA-EC15-5F4A-2C8B5FC7B743}"/>
                  </a:ext>
                </a:extLst>
              </p:cNvPr>
              <p:cNvSpPr/>
              <p:nvPr/>
            </p:nvSpPr>
            <p:spPr>
              <a:xfrm>
                <a:off x="2060235" y="211301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87" name="Elipse 14">
                <a:extLst>
                  <a:ext uri="{FF2B5EF4-FFF2-40B4-BE49-F238E27FC236}">
                    <a16:creationId xmlns:a16="http://schemas.microsoft.com/office/drawing/2014/main" id="{6F481434-2C19-0F5F-6587-16242CF60D67}"/>
                  </a:ext>
                </a:extLst>
              </p:cNvPr>
              <p:cNvSpPr/>
              <p:nvPr/>
            </p:nvSpPr>
            <p:spPr>
              <a:xfrm>
                <a:off x="2051523" y="223453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88" name="Elipse 14">
                <a:extLst>
                  <a:ext uri="{FF2B5EF4-FFF2-40B4-BE49-F238E27FC236}">
                    <a16:creationId xmlns:a16="http://schemas.microsoft.com/office/drawing/2014/main" id="{E8D174A8-14F4-2A08-6B55-4586F6DE49BD}"/>
                  </a:ext>
                </a:extLst>
              </p:cNvPr>
              <p:cNvSpPr/>
              <p:nvPr/>
            </p:nvSpPr>
            <p:spPr>
              <a:xfrm>
                <a:off x="2050506" y="52740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89" name="Elipse 14">
                <a:extLst>
                  <a:ext uri="{FF2B5EF4-FFF2-40B4-BE49-F238E27FC236}">
                    <a16:creationId xmlns:a16="http://schemas.microsoft.com/office/drawing/2014/main" id="{EF921B9D-2A8A-71F1-7B23-4106BADE4E6D}"/>
                  </a:ext>
                </a:extLst>
              </p:cNvPr>
              <p:cNvSpPr/>
              <p:nvPr/>
            </p:nvSpPr>
            <p:spPr>
              <a:xfrm>
                <a:off x="2225610" y="67331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90" name="Elipse 14">
                <a:extLst>
                  <a:ext uri="{FF2B5EF4-FFF2-40B4-BE49-F238E27FC236}">
                    <a16:creationId xmlns:a16="http://schemas.microsoft.com/office/drawing/2014/main" id="{15E756FD-1641-536D-1462-D96DFD4DB938}"/>
                  </a:ext>
                </a:extLst>
              </p:cNvPr>
              <p:cNvSpPr/>
              <p:nvPr/>
            </p:nvSpPr>
            <p:spPr>
              <a:xfrm>
                <a:off x="2232092" y="82571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91" name="Elipse 14">
                <a:extLst>
                  <a:ext uri="{FF2B5EF4-FFF2-40B4-BE49-F238E27FC236}">
                    <a16:creationId xmlns:a16="http://schemas.microsoft.com/office/drawing/2014/main" id="{3A1C3933-22B0-52F2-79FB-FCC90257EA3F}"/>
                  </a:ext>
                </a:extLst>
              </p:cNvPr>
              <p:cNvSpPr/>
              <p:nvPr/>
            </p:nvSpPr>
            <p:spPr>
              <a:xfrm>
                <a:off x="2228849" y="97811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92" name="Elipse 14">
                <a:extLst>
                  <a:ext uri="{FF2B5EF4-FFF2-40B4-BE49-F238E27FC236}">
                    <a16:creationId xmlns:a16="http://schemas.microsoft.com/office/drawing/2014/main" id="{2F89959A-8928-AE34-6378-7C0EBA94C0B7}"/>
                  </a:ext>
                </a:extLst>
              </p:cNvPr>
              <p:cNvSpPr/>
              <p:nvPr/>
            </p:nvSpPr>
            <p:spPr>
              <a:xfrm>
                <a:off x="2233111" y="111261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93" name="Elipse 14">
                <a:extLst>
                  <a:ext uri="{FF2B5EF4-FFF2-40B4-BE49-F238E27FC236}">
                    <a16:creationId xmlns:a16="http://schemas.microsoft.com/office/drawing/2014/main" id="{C04A0FD2-99CF-1E47-F1F9-00A9E7C61CED}"/>
                  </a:ext>
                </a:extLst>
              </p:cNvPr>
              <p:cNvSpPr/>
              <p:nvPr/>
            </p:nvSpPr>
            <p:spPr>
              <a:xfrm>
                <a:off x="2232094" y="12537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94" name="Elipse 14">
                <a:extLst>
                  <a:ext uri="{FF2B5EF4-FFF2-40B4-BE49-F238E27FC236}">
                    <a16:creationId xmlns:a16="http://schemas.microsoft.com/office/drawing/2014/main" id="{22209141-42B6-BE23-C2F2-F856C50E1434}"/>
                  </a:ext>
                </a:extLst>
              </p:cNvPr>
              <p:cNvSpPr/>
              <p:nvPr/>
            </p:nvSpPr>
            <p:spPr>
              <a:xfrm>
                <a:off x="2238576" y="14061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95" name="Elipse 14">
                <a:extLst>
                  <a:ext uri="{FF2B5EF4-FFF2-40B4-BE49-F238E27FC236}">
                    <a16:creationId xmlns:a16="http://schemas.microsoft.com/office/drawing/2014/main" id="{C187077E-719E-C720-0E86-E964B99B4E4E}"/>
                  </a:ext>
                </a:extLst>
              </p:cNvPr>
              <p:cNvSpPr/>
              <p:nvPr/>
            </p:nvSpPr>
            <p:spPr>
              <a:xfrm>
                <a:off x="2235333" y="15585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96" name="Elipse 14">
                <a:extLst>
                  <a:ext uri="{FF2B5EF4-FFF2-40B4-BE49-F238E27FC236}">
                    <a16:creationId xmlns:a16="http://schemas.microsoft.com/office/drawing/2014/main" id="{3A680175-D33F-B64F-8B0D-DB86EC2F94F3}"/>
                  </a:ext>
                </a:extLst>
              </p:cNvPr>
              <p:cNvSpPr/>
              <p:nvPr/>
            </p:nvSpPr>
            <p:spPr>
              <a:xfrm>
                <a:off x="2228852" y="169796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97" name="Elipse 14">
                <a:extLst>
                  <a:ext uri="{FF2B5EF4-FFF2-40B4-BE49-F238E27FC236}">
                    <a16:creationId xmlns:a16="http://schemas.microsoft.com/office/drawing/2014/main" id="{377DDBA2-846E-2786-3C26-DAA6037A33BD}"/>
                  </a:ext>
                </a:extLst>
              </p:cNvPr>
              <p:cNvSpPr/>
              <p:nvPr/>
            </p:nvSpPr>
            <p:spPr>
              <a:xfrm>
                <a:off x="2235334" y="185036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98" name="Elipse 14">
                <a:extLst>
                  <a:ext uri="{FF2B5EF4-FFF2-40B4-BE49-F238E27FC236}">
                    <a16:creationId xmlns:a16="http://schemas.microsoft.com/office/drawing/2014/main" id="{ABA6EBCB-09EE-2C73-B44C-B199B77BC80F}"/>
                  </a:ext>
                </a:extLst>
              </p:cNvPr>
              <p:cNvSpPr/>
              <p:nvPr/>
            </p:nvSpPr>
            <p:spPr>
              <a:xfrm>
                <a:off x="2232091" y="2002767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99" name="Elipse 14">
                <a:extLst>
                  <a:ext uri="{FF2B5EF4-FFF2-40B4-BE49-F238E27FC236}">
                    <a16:creationId xmlns:a16="http://schemas.microsoft.com/office/drawing/2014/main" id="{F8C47A78-63AB-E76E-966F-41D7E341DE83}"/>
                  </a:ext>
                </a:extLst>
              </p:cNvPr>
              <p:cNvSpPr/>
              <p:nvPr/>
            </p:nvSpPr>
            <p:spPr>
              <a:xfrm>
                <a:off x="2223379" y="2124289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00" name="Elipse 14">
                <a:extLst>
                  <a:ext uri="{FF2B5EF4-FFF2-40B4-BE49-F238E27FC236}">
                    <a16:creationId xmlns:a16="http://schemas.microsoft.com/office/drawing/2014/main" id="{F353784B-2A7E-7E2F-5D6B-70FC4474078A}"/>
                  </a:ext>
                </a:extLst>
              </p:cNvPr>
              <p:cNvSpPr/>
              <p:nvPr/>
            </p:nvSpPr>
            <p:spPr>
              <a:xfrm>
                <a:off x="2390981" y="72195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01" name="Elipse 14">
                <a:extLst>
                  <a:ext uri="{FF2B5EF4-FFF2-40B4-BE49-F238E27FC236}">
                    <a16:creationId xmlns:a16="http://schemas.microsoft.com/office/drawing/2014/main" id="{4ADF7945-6645-B4C6-1D97-0236D900F9AD}"/>
                  </a:ext>
                </a:extLst>
              </p:cNvPr>
              <p:cNvSpPr/>
              <p:nvPr/>
            </p:nvSpPr>
            <p:spPr>
              <a:xfrm>
                <a:off x="2397463" y="87435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02" name="Elipse 14">
                <a:extLst>
                  <a:ext uri="{FF2B5EF4-FFF2-40B4-BE49-F238E27FC236}">
                    <a16:creationId xmlns:a16="http://schemas.microsoft.com/office/drawing/2014/main" id="{83AE5E20-F877-B1D8-3F62-7A8622CAFA5A}"/>
                  </a:ext>
                </a:extLst>
              </p:cNvPr>
              <p:cNvSpPr/>
              <p:nvPr/>
            </p:nvSpPr>
            <p:spPr>
              <a:xfrm>
                <a:off x="2394220" y="102675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03" name="Elipse 14">
                <a:extLst>
                  <a:ext uri="{FF2B5EF4-FFF2-40B4-BE49-F238E27FC236}">
                    <a16:creationId xmlns:a16="http://schemas.microsoft.com/office/drawing/2014/main" id="{5F5F19BB-B97F-1EED-0244-911C0DEA4652}"/>
                  </a:ext>
                </a:extLst>
              </p:cNvPr>
              <p:cNvSpPr/>
              <p:nvPr/>
            </p:nvSpPr>
            <p:spPr>
              <a:xfrm>
                <a:off x="2398482" y="116125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04" name="Elipse 14">
                <a:extLst>
                  <a:ext uri="{FF2B5EF4-FFF2-40B4-BE49-F238E27FC236}">
                    <a16:creationId xmlns:a16="http://schemas.microsoft.com/office/drawing/2014/main" id="{AF2B7A96-ABE2-4BA4-EF42-193B33343CF9}"/>
                  </a:ext>
                </a:extLst>
              </p:cNvPr>
              <p:cNvSpPr/>
              <p:nvPr/>
            </p:nvSpPr>
            <p:spPr>
              <a:xfrm>
                <a:off x="2397465" y="130238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05" name="Elipse 14">
                <a:extLst>
                  <a:ext uri="{FF2B5EF4-FFF2-40B4-BE49-F238E27FC236}">
                    <a16:creationId xmlns:a16="http://schemas.microsoft.com/office/drawing/2014/main" id="{0D133680-CDDC-66AF-D336-04890CBC817D}"/>
                  </a:ext>
                </a:extLst>
              </p:cNvPr>
              <p:cNvSpPr/>
              <p:nvPr/>
            </p:nvSpPr>
            <p:spPr>
              <a:xfrm>
                <a:off x="2403947" y="145478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06" name="Elipse 14">
                <a:extLst>
                  <a:ext uri="{FF2B5EF4-FFF2-40B4-BE49-F238E27FC236}">
                    <a16:creationId xmlns:a16="http://schemas.microsoft.com/office/drawing/2014/main" id="{DFDA7C7E-4391-F126-08E4-3B719DC57104}"/>
                  </a:ext>
                </a:extLst>
              </p:cNvPr>
              <p:cNvSpPr/>
              <p:nvPr/>
            </p:nvSpPr>
            <p:spPr>
              <a:xfrm>
                <a:off x="2400704" y="160718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07" name="Elipse 14">
                <a:extLst>
                  <a:ext uri="{FF2B5EF4-FFF2-40B4-BE49-F238E27FC236}">
                    <a16:creationId xmlns:a16="http://schemas.microsoft.com/office/drawing/2014/main" id="{9C0C6216-3DEA-F047-4026-35ECCB254D15}"/>
                  </a:ext>
                </a:extLst>
              </p:cNvPr>
              <p:cNvSpPr/>
              <p:nvPr/>
            </p:nvSpPr>
            <p:spPr>
              <a:xfrm>
                <a:off x="2394223" y="174660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08" name="Elipse 14">
                <a:extLst>
                  <a:ext uri="{FF2B5EF4-FFF2-40B4-BE49-F238E27FC236}">
                    <a16:creationId xmlns:a16="http://schemas.microsoft.com/office/drawing/2014/main" id="{751372F3-ED45-7B9F-B97C-54F48AA20FB5}"/>
                  </a:ext>
                </a:extLst>
              </p:cNvPr>
              <p:cNvSpPr/>
              <p:nvPr/>
            </p:nvSpPr>
            <p:spPr>
              <a:xfrm>
                <a:off x="2400705" y="189900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09" name="Elipse 14">
                <a:extLst>
                  <a:ext uri="{FF2B5EF4-FFF2-40B4-BE49-F238E27FC236}">
                    <a16:creationId xmlns:a16="http://schemas.microsoft.com/office/drawing/2014/main" id="{7AF91EAA-A0C1-1ED4-19B9-3A72EAEDB3EB}"/>
                  </a:ext>
                </a:extLst>
              </p:cNvPr>
              <p:cNvSpPr/>
              <p:nvPr/>
            </p:nvSpPr>
            <p:spPr>
              <a:xfrm>
                <a:off x="2397462" y="2051405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10" name="Elipse 14">
                <a:extLst>
                  <a:ext uri="{FF2B5EF4-FFF2-40B4-BE49-F238E27FC236}">
                    <a16:creationId xmlns:a16="http://schemas.microsoft.com/office/drawing/2014/main" id="{E8143A0F-3872-4132-19EA-B8866FAEA0B4}"/>
                  </a:ext>
                </a:extLst>
              </p:cNvPr>
              <p:cNvSpPr/>
              <p:nvPr/>
            </p:nvSpPr>
            <p:spPr>
              <a:xfrm>
                <a:off x="2566081" y="78032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11" name="Elipse 14">
                <a:extLst>
                  <a:ext uri="{FF2B5EF4-FFF2-40B4-BE49-F238E27FC236}">
                    <a16:creationId xmlns:a16="http://schemas.microsoft.com/office/drawing/2014/main" id="{F9EBF0F8-7CA1-E461-7B20-99D90798F8FD}"/>
                  </a:ext>
                </a:extLst>
              </p:cNvPr>
              <p:cNvSpPr/>
              <p:nvPr/>
            </p:nvSpPr>
            <p:spPr>
              <a:xfrm>
                <a:off x="2572563" y="93272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12" name="Elipse 14">
                <a:extLst>
                  <a:ext uri="{FF2B5EF4-FFF2-40B4-BE49-F238E27FC236}">
                    <a16:creationId xmlns:a16="http://schemas.microsoft.com/office/drawing/2014/main" id="{3A859429-9FED-EBA4-15D4-18EC1FDDC965}"/>
                  </a:ext>
                </a:extLst>
              </p:cNvPr>
              <p:cNvSpPr/>
              <p:nvPr/>
            </p:nvSpPr>
            <p:spPr>
              <a:xfrm>
                <a:off x="2569320" y="108512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13" name="Elipse 14">
                <a:extLst>
                  <a:ext uri="{FF2B5EF4-FFF2-40B4-BE49-F238E27FC236}">
                    <a16:creationId xmlns:a16="http://schemas.microsoft.com/office/drawing/2014/main" id="{11E1EED3-3D80-1563-5BE4-61924F5804B4}"/>
                  </a:ext>
                </a:extLst>
              </p:cNvPr>
              <p:cNvSpPr/>
              <p:nvPr/>
            </p:nvSpPr>
            <p:spPr>
              <a:xfrm>
                <a:off x="2573582" y="121962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14" name="Elipse 14">
                <a:extLst>
                  <a:ext uri="{FF2B5EF4-FFF2-40B4-BE49-F238E27FC236}">
                    <a16:creationId xmlns:a16="http://schemas.microsoft.com/office/drawing/2014/main" id="{F93F9C3E-743D-1A6C-5DB2-707C9B8F94CE}"/>
                  </a:ext>
                </a:extLst>
              </p:cNvPr>
              <p:cNvSpPr/>
              <p:nvPr/>
            </p:nvSpPr>
            <p:spPr>
              <a:xfrm>
                <a:off x="2572565" y="136074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15" name="Elipse 14">
                <a:extLst>
                  <a:ext uri="{FF2B5EF4-FFF2-40B4-BE49-F238E27FC236}">
                    <a16:creationId xmlns:a16="http://schemas.microsoft.com/office/drawing/2014/main" id="{DDD6E635-15FE-11B3-26A5-B3C429573AF1}"/>
                  </a:ext>
                </a:extLst>
              </p:cNvPr>
              <p:cNvSpPr/>
              <p:nvPr/>
            </p:nvSpPr>
            <p:spPr>
              <a:xfrm>
                <a:off x="2579047" y="151314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16" name="Elipse 14">
                <a:extLst>
                  <a:ext uri="{FF2B5EF4-FFF2-40B4-BE49-F238E27FC236}">
                    <a16:creationId xmlns:a16="http://schemas.microsoft.com/office/drawing/2014/main" id="{57880153-A2D1-5C9F-B149-F073489B54C0}"/>
                  </a:ext>
                </a:extLst>
              </p:cNvPr>
              <p:cNvSpPr/>
              <p:nvPr/>
            </p:nvSpPr>
            <p:spPr>
              <a:xfrm>
                <a:off x="2575804" y="166554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17" name="Elipse 14">
                <a:extLst>
                  <a:ext uri="{FF2B5EF4-FFF2-40B4-BE49-F238E27FC236}">
                    <a16:creationId xmlns:a16="http://schemas.microsoft.com/office/drawing/2014/main" id="{0A2F9F76-9203-24DE-6E19-4EC741A567E9}"/>
                  </a:ext>
                </a:extLst>
              </p:cNvPr>
              <p:cNvSpPr/>
              <p:nvPr/>
            </p:nvSpPr>
            <p:spPr>
              <a:xfrm>
                <a:off x="2569323" y="180497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18" name="Elipse 14">
                <a:extLst>
                  <a:ext uri="{FF2B5EF4-FFF2-40B4-BE49-F238E27FC236}">
                    <a16:creationId xmlns:a16="http://schemas.microsoft.com/office/drawing/2014/main" id="{25547C23-93C8-BC83-D688-D92E62C35C64}"/>
                  </a:ext>
                </a:extLst>
              </p:cNvPr>
              <p:cNvSpPr/>
              <p:nvPr/>
            </p:nvSpPr>
            <p:spPr>
              <a:xfrm>
                <a:off x="2575805" y="1957373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19" name="Elipse 14">
                <a:extLst>
                  <a:ext uri="{FF2B5EF4-FFF2-40B4-BE49-F238E27FC236}">
                    <a16:creationId xmlns:a16="http://schemas.microsoft.com/office/drawing/2014/main" id="{107EA2A4-0CFE-B771-8453-DADF471579A5}"/>
                  </a:ext>
                </a:extLst>
              </p:cNvPr>
              <p:cNvSpPr/>
              <p:nvPr/>
            </p:nvSpPr>
            <p:spPr>
              <a:xfrm>
                <a:off x="2750901" y="93596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20" name="Elipse 14">
                <a:extLst>
                  <a:ext uri="{FF2B5EF4-FFF2-40B4-BE49-F238E27FC236}">
                    <a16:creationId xmlns:a16="http://schemas.microsoft.com/office/drawing/2014/main" id="{33A4B8A5-E6F2-4756-9E27-7C790619F2BE}"/>
                  </a:ext>
                </a:extLst>
              </p:cNvPr>
              <p:cNvSpPr/>
              <p:nvPr/>
            </p:nvSpPr>
            <p:spPr>
              <a:xfrm>
                <a:off x="2757383" y="108836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21" name="Elipse 14">
                <a:extLst>
                  <a:ext uri="{FF2B5EF4-FFF2-40B4-BE49-F238E27FC236}">
                    <a16:creationId xmlns:a16="http://schemas.microsoft.com/office/drawing/2014/main" id="{987950CC-C577-5197-7663-F4E622BCA89A}"/>
                  </a:ext>
                </a:extLst>
              </p:cNvPr>
              <p:cNvSpPr/>
              <p:nvPr/>
            </p:nvSpPr>
            <p:spPr>
              <a:xfrm>
                <a:off x="2754140" y="124076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22" name="Elipse 14">
                <a:extLst>
                  <a:ext uri="{FF2B5EF4-FFF2-40B4-BE49-F238E27FC236}">
                    <a16:creationId xmlns:a16="http://schemas.microsoft.com/office/drawing/2014/main" id="{021F3B7D-BB48-BA6C-0210-0AA99A87A975}"/>
                  </a:ext>
                </a:extLst>
              </p:cNvPr>
              <p:cNvSpPr/>
              <p:nvPr/>
            </p:nvSpPr>
            <p:spPr>
              <a:xfrm>
                <a:off x="2758402" y="137526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23" name="Elipse 14">
                <a:extLst>
                  <a:ext uri="{FF2B5EF4-FFF2-40B4-BE49-F238E27FC236}">
                    <a16:creationId xmlns:a16="http://schemas.microsoft.com/office/drawing/2014/main" id="{4461950D-76E6-2108-264F-3819A26C4857}"/>
                  </a:ext>
                </a:extLst>
              </p:cNvPr>
              <p:cNvSpPr/>
              <p:nvPr/>
            </p:nvSpPr>
            <p:spPr>
              <a:xfrm>
                <a:off x="2757385" y="151639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24" name="Elipse 14">
                <a:extLst>
                  <a:ext uri="{FF2B5EF4-FFF2-40B4-BE49-F238E27FC236}">
                    <a16:creationId xmlns:a16="http://schemas.microsoft.com/office/drawing/2014/main" id="{3693403F-0138-C2B8-3ADA-7E2162C0DF4B}"/>
                  </a:ext>
                </a:extLst>
              </p:cNvPr>
              <p:cNvSpPr/>
              <p:nvPr/>
            </p:nvSpPr>
            <p:spPr>
              <a:xfrm>
                <a:off x="2763867" y="166879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25" name="Elipse 14">
                <a:extLst>
                  <a:ext uri="{FF2B5EF4-FFF2-40B4-BE49-F238E27FC236}">
                    <a16:creationId xmlns:a16="http://schemas.microsoft.com/office/drawing/2014/main" id="{251474DF-1631-55D2-DC85-9A6A8B195F5C}"/>
                  </a:ext>
                </a:extLst>
              </p:cNvPr>
              <p:cNvSpPr/>
              <p:nvPr/>
            </p:nvSpPr>
            <p:spPr>
              <a:xfrm>
                <a:off x="2760624" y="182119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26" name="Elipse 14">
                <a:extLst>
                  <a:ext uri="{FF2B5EF4-FFF2-40B4-BE49-F238E27FC236}">
                    <a16:creationId xmlns:a16="http://schemas.microsoft.com/office/drawing/2014/main" id="{7DCEB517-9C5B-862E-70C2-DB7A53721CC3}"/>
                  </a:ext>
                </a:extLst>
              </p:cNvPr>
              <p:cNvSpPr/>
              <p:nvPr/>
            </p:nvSpPr>
            <p:spPr>
              <a:xfrm>
                <a:off x="2929239" y="97811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27" name="Elipse 14">
                <a:extLst>
                  <a:ext uri="{FF2B5EF4-FFF2-40B4-BE49-F238E27FC236}">
                    <a16:creationId xmlns:a16="http://schemas.microsoft.com/office/drawing/2014/main" id="{E013AE80-A4A7-4175-5B6E-63C6F37D5851}"/>
                  </a:ext>
                </a:extLst>
              </p:cNvPr>
              <p:cNvSpPr/>
              <p:nvPr/>
            </p:nvSpPr>
            <p:spPr>
              <a:xfrm>
                <a:off x="2925996" y="113051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28" name="Elipse 14">
                <a:extLst>
                  <a:ext uri="{FF2B5EF4-FFF2-40B4-BE49-F238E27FC236}">
                    <a16:creationId xmlns:a16="http://schemas.microsoft.com/office/drawing/2014/main" id="{AD8FD334-7B8C-8049-1903-4D849EA5CCB1}"/>
                  </a:ext>
                </a:extLst>
              </p:cNvPr>
              <p:cNvSpPr/>
              <p:nvPr/>
            </p:nvSpPr>
            <p:spPr>
              <a:xfrm>
                <a:off x="2930258" y="126501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29" name="Elipse 14">
                <a:extLst>
                  <a:ext uri="{FF2B5EF4-FFF2-40B4-BE49-F238E27FC236}">
                    <a16:creationId xmlns:a16="http://schemas.microsoft.com/office/drawing/2014/main" id="{02878312-ABBD-E365-CD02-E71775053180}"/>
                  </a:ext>
                </a:extLst>
              </p:cNvPr>
              <p:cNvSpPr/>
              <p:nvPr/>
            </p:nvSpPr>
            <p:spPr>
              <a:xfrm>
                <a:off x="2929241" y="14061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30" name="Elipse 14">
                <a:extLst>
                  <a:ext uri="{FF2B5EF4-FFF2-40B4-BE49-F238E27FC236}">
                    <a16:creationId xmlns:a16="http://schemas.microsoft.com/office/drawing/2014/main" id="{72BEA386-D4F0-00CF-8D11-E36ED7E3619F}"/>
                  </a:ext>
                </a:extLst>
              </p:cNvPr>
              <p:cNvSpPr/>
              <p:nvPr/>
            </p:nvSpPr>
            <p:spPr>
              <a:xfrm>
                <a:off x="2935723" y="15585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31" name="Elipse 14">
                <a:extLst>
                  <a:ext uri="{FF2B5EF4-FFF2-40B4-BE49-F238E27FC236}">
                    <a16:creationId xmlns:a16="http://schemas.microsoft.com/office/drawing/2014/main" id="{1194C012-4D5E-794F-0CFE-A6EEAB5F9E8E}"/>
                  </a:ext>
                </a:extLst>
              </p:cNvPr>
              <p:cNvSpPr/>
              <p:nvPr/>
            </p:nvSpPr>
            <p:spPr>
              <a:xfrm>
                <a:off x="2932480" y="17109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32" name="Elipse 14">
                <a:extLst>
                  <a:ext uri="{FF2B5EF4-FFF2-40B4-BE49-F238E27FC236}">
                    <a16:creationId xmlns:a16="http://schemas.microsoft.com/office/drawing/2014/main" id="{457852B2-228B-8B86-B667-01606F3BB9FD}"/>
                  </a:ext>
                </a:extLst>
              </p:cNvPr>
              <p:cNvSpPr/>
              <p:nvPr/>
            </p:nvSpPr>
            <p:spPr>
              <a:xfrm>
                <a:off x="3091367" y="1179156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33" name="Elipse 14">
                <a:extLst>
                  <a:ext uri="{FF2B5EF4-FFF2-40B4-BE49-F238E27FC236}">
                    <a16:creationId xmlns:a16="http://schemas.microsoft.com/office/drawing/2014/main" id="{2248852C-CEA1-C6CD-C4E0-ED7EA8CDC13A}"/>
                  </a:ext>
                </a:extLst>
              </p:cNvPr>
              <p:cNvSpPr/>
              <p:nvPr/>
            </p:nvSpPr>
            <p:spPr>
              <a:xfrm>
                <a:off x="3095629" y="131365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34" name="Elipse 14">
                <a:extLst>
                  <a:ext uri="{FF2B5EF4-FFF2-40B4-BE49-F238E27FC236}">
                    <a16:creationId xmlns:a16="http://schemas.microsoft.com/office/drawing/2014/main" id="{C962AFBC-AD79-5C57-B7E2-460699E85154}"/>
                  </a:ext>
                </a:extLst>
              </p:cNvPr>
              <p:cNvSpPr/>
              <p:nvPr/>
            </p:nvSpPr>
            <p:spPr>
              <a:xfrm>
                <a:off x="3094612" y="145478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35" name="Elipse 14">
                <a:extLst>
                  <a:ext uri="{FF2B5EF4-FFF2-40B4-BE49-F238E27FC236}">
                    <a16:creationId xmlns:a16="http://schemas.microsoft.com/office/drawing/2014/main" id="{6CD62C45-F93C-D791-576E-D11A30C7B313}"/>
                  </a:ext>
                </a:extLst>
              </p:cNvPr>
              <p:cNvSpPr/>
              <p:nvPr/>
            </p:nvSpPr>
            <p:spPr>
              <a:xfrm>
                <a:off x="3101094" y="1607180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36" name="Elipse 14">
                <a:extLst>
                  <a:ext uri="{FF2B5EF4-FFF2-40B4-BE49-F238E27FC236}">
                    <a16:creationId xmlns:a16="http://schemas.microsoft.com/office/drawing/2014/main" id="{71BA5B5D-28AF-B2ED-25FC-868F3725C362}"/>
                  </a:ext>
                </a:extLst>
              </p:cNvPr>
              <p:cNvSpPr/>
              <p:nvPr/>
            </p:nvSpPr>
            <p:spPr>
              <a:xfrm>
                <a:off x="3266467" y="1237524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37" name="Elipse 14">
                <a:extLst>
                  <a:ext uri="{FF2B5EF4-FFF2-40B4-BE49-F238E27FC236}">
                    <a16:creationId xmlns:a16="http://schemas.microsoft.com/office/drawing/2014/main" id="{EAA8077C-66AD-FEBA-DFF4-A6240BED5877}"/>
                  </a:ext>
                </a:extLst>
              </p:cNvPr>
              <p:cNvSpPr/>
              <p:nvPr/>
            </p:nvSpPr>
            <p:spPr>
              <a:xfrm>
                <a:off x="3270729" y="137202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38" name="Elipse 14">
                <a:extLst>
                  <a:ext uri="{FF2B5EF4-FFF2-40B4-BE49-F238E27FC236}">
                    <a16:creationId xmlns:a16="http://schemas.microsoft.com/office/drawing/2014/main" id="{E18F7EEF-765B-ADE4-8034-154DB42CDA87}"/>
                  </a:ext>
                </a:extLst>
              </p:cNvPr>
              <p:cNvSpPr/>
              <p:nvPr/>
            </p:nvSpPr>
            <p:spPr>
              <a:xfrm>
                <a:off x="3269712" y="151314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39" name="Elipse 14">
                <a:extLst>
                  <a:ext uri="{FF2B5EF4-FFF2-40B4-BE49-F238E27FC236}">
                    <a16:creationId xmlns:a16="http://schemas.microsoft.com/office/drawing/2014/main" id="{05062272-ABAD-2817-0F63-18B9F7449230}"/>
                  </a:ext>
                </a:extLst>
              </p:cNvPr>
              <p:cNvSpPr/>
              <p:nvPr/>
            </p:nvSpPr>
            <p:spPr>
              <a:xfrm>
                <a:off x="3093592" y="105918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40" name="Elipse 14">
                <a:extLst>
                  <a:ext uri="{FF2B5EF4-FFF2-40B4-BE49-F238E27FC236}">
                    <a16:creationId xmlns:a16="http://schemas.microsoft.com/office/drawing/2014/main" id="{7FAFBABE-5972-1FD1-383D-A6AC3D0BB2A4}"/>
                  </a:ext>
                </a:extLst>
              </p:cNvPr>
              <p:cNvSpPr/>
              <p:nvPr/>
            </p:nvSpPr>
            <p:spPr>
              <a:xfrm>
                <a:off x="3444806" y="143274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41" name="Elipse 14">
                <a:extLst>
                  <a:ext uri="{FF2B5EF4-FFF2-40B4-BE49-F238E27FC236}">
                    <a16:creationId xmlns:a16="http://schemas.microsoft.com/office/drawing/2014/main" id="{06BD66C0-E2B3-A4E5-9610-3D9DAA2F0D4E}"/>
                  </a:ext>
                </a:extLst>
              </p:cNvPr>
              <p:cNvSpPr/>
              <p:nvPr/>
            </p:nvSpPr>
            <p:spPr>
              <a:xfrm>
                <a:off x="3426637" y="1288748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42" name="Elipse 14">
                <a:extLst>
                  <a:ext uri="{FF2B5EF4-FFF2-40B4-BE49-F238E27FC236}">
                    <a16:creationId xmlns:a16="http://schemas.microsoft.com/office/drawing/2014/main" id="{1645A755-4838-613C-396E-B6D0C219D819}"/>
                  </a:ext>
                </a:extLst>
              </p:cNvPr>
              <p:cNvSpPr/>
              <p:nvPr/>
            </p:nvSpPr>
            <p:spPr>
              <a:xfrm>
                <a:off x="3555081" y="1370142"/>
                <a:ext cx="72000" cy="72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F18AC5BD-683A-93F8-B10E-B64EFBC1663A}"/>
                </a:ext>
              </a:extLst>
            </p:cNvPr>
            <p:cNvGrpSpPr/>
            <p:nvPr/>
          </p:nvGrpSpPr>
          <p:grpSpPr>
            <a:xfrm>
              <a:off x="-277593" y="1275675"/>
              <a:ext cx="1007575" cy="946631"/>
              <a:chOff x="4051688" y="3272306"/>
              <a:chExt cx="1007575" cy="946631"/>
            </a:xfrm>
          </p:grpSpPr>
          <p:sp>
            <p:nvSpPr>
              <p:cNvPr id="748" name="Triángulo isósceles 747">
                <a:extLst>
                  <a:ext uri="{FF2B5EF4-FFF2-40B4-BE49-F238E27FC236}">
                    <a16:creationId xmlns:a16="http://schemas.microsoft.com/office/drawing/2014/main" id="{AAA3BAE0-8154-A2C3-CADC-A1FCB0CE70E6}"/>
                  </a:ext>
                </a:extLst>
              </p:cNvPr>
              <p:cNvSpPr/>
              <p:nvPr/>
            </p:nvSpPr>
            <p:spPr>
              <a:xfrm rot="12639852">
                <a:off x="4051688" y="3362901"/>
                <a:ext cx="993002" cy="856036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49" name="Elipse 14">
                <a:extLst>
                  <a:ext uri="{FF2B5EF4-FFF2-40B4-BE49-F238E27FC236}">
                    <a16:creationId xmlns:a16="http://schemas.microsoft.com/office/drawing/2014/main" id="{5089EBEB-EFB1-FCFB-A539-F6609E210BF4}"/>
                  </a:ext>
                </a:extLst>
              </p:cNvPr>
              <p:cNvSpPr/>
              <p:nvPr/>
            </p:nvSpPr>
            <p:spPr>
              <a:xfrm>
                <a:off x="4819135" y="349117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50" name="Elipse 14">
                <a:extLst>
                  <a:ext uri="{FF2B5EF4-FFF2-40B4-BE49-F238E27FC236}">
                    <a16:creationId xmlns:a16="http://schemas.microsoft.com/office/drawing/2014/main" id="{03206FA9-8186-B85B-3406-AA5D05C84F6F}"/>
                  </a:ext>
                </a:extLst>
              </p:cNvPr>
              <p:cNvSpPr/>
              <p:nvPr/>
            </p:nvSpPr>
            <p:spPr>
              <a:xfrm>
                <a:off x="4386702" y="32723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51" name="Elipse 14">
                <a:extLst>
                  <a:ext uri="{FF2B5EF4-FFF2-40B4-BE49-F238E27FC236}">
                    <a16:creationId xmlns:a16="http://schemas.microsoft.com/office/drawing/2014/main" id="{A09FE66C-0ADF-2F65-3F2F-B7B075275B73}"/>
                  </a:ext>
                </a:extLst>
              </p:cNvPr>
              <p:cNvSpPr/>
              <p:nvPr/>
            </p:nvSpPr>
            <p:spPr>
              <a:xfrm>
                <a:off x="4393184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52" name="Elipse 14">
                <a:extLst>
                  <a:ext uri="{FF2B5EF4-FFF2-40B4-BE49-F238E27FC236}">
                    <a16:creationId xmlns:a16="http://schemas.microsoft.com/office/drawing/2014/main" id="{A52690BD-D192-88B6-FA3C-AB53DF8730B4}"/>
                  </a:ext>
                </a:extLst>
              </p:cNvPr>
              <p:cNvSpPr/>
              <p:nvPr/>
            </p:nvSpPr>
            <p:spPr>
              <a:xfrm>
                <a:off x="43899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53" name="Elipse 14">
                <a:extLst>
                  <a:ext uri="{FF2B5EF4-FFF2-40B4-BE49-F238E27FC236}">
                    <a16:creationId xmlns:a16="http://schemas.microsoft.com/office/drawing/2014/main" id="{7CF16999-0FCD-2255-7924-94DA244285C1}"/>
                  </a:ext>
                </a:extLst>
              </p:cNvPr>
              <p:cNvSpPr/>
              <p:nvPr/>
            </p:nvSpPr>
            <p:spPr>
              <a:xfrm>
                <a:off x="4383460" y="37165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54" name="Elipse 14">
                <a:extLst>
                  <a:ext uri="{FF2B5EF4-FFF2-40B4-BE49-F238E27FC236}">
                    <a16:creationId xmlns:a16="http://schemas.microsoft.com/office/drawing/2014/main" id="{F906C5AA-1BBD-2FB4-A80A-2028890ABF57}"/>
                  </a:ext>
                </a:extLst>
              </p:cNvPr>
              <p:cNvSpPr/>
              <p:nvPr/>
            </p:nvSpPr>
            <p:spPr>
              <a:xfrm>
                <a:off x="4389942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55" name="Elipse 14">
                <a:extLst>
                  <a:ext uri="{FF2B5EF4-FFF2-40B4-BE49-F238E27FC236}">
                    <a16:creationId xmlns:a16="http://schemas.microsoft.com/office/drawing/2014/main" id="{44DC1BC4-41CF-0173-B94D-9732CE554F77}"/>
                  </a:ext>
                </a:extLst>
              </p:cNvPr>
              <p:cNvSpPr/>
              <p:nvPr/>
            </p:nvSpPr>
            <p:spPr>
              <a:xfrm>
                <a:off x="4386699" y="40213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56" name="Elipse 14">
                <a:extLst>
                  <a:ext uri="{FF2B5EF4-FFF2-40B4-BE49-F238E27FC236}">
                    <a16:creationId xmlns:a16="http://schemas.microsoft.com/office/drawing/2014/main" id="{7AEED6C5-324B-476A-7831-FC5387073ED5}"/>
                  </a:ext>
                </a:extLst>
              </p:cNvPr>
              <p:cNvSpPr/>
              <p:nvPr/>
            </p:nvSpPr>
            <p:spPr>
              <a:xfrm>
                <a:off x="4491479" y="329330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57" name="Elipse 14">
                <a:extLst>
                  <a:ext uri="{FF2B5EF4-FFF2-40B4-BE49-F238E27FC236}">
                    <a16:creationId xmlns:a16="http://schemas.microsoft.com/office/drawing/2014/main" id="{BBA1F9F7-3FF5-B11B-43F5-A31B7B101363}"/>
                  </a:ext>
                </a:extLst>
              </p:cNvPr>
              <p:cNvSpPr/>
              <p:nvPr/>
            </p:nvSpPr>
            <p:spPr>
              <a:xfrm>
                <a:off x="4490462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58" name="Elipse 14">
                <a:extLst>
                  <a:ext uri="{FF2B5EF4-FFF2-40B4-BE49-F238E27FC236}">
                    <a16:creationId xmlns:a16="http://schemas.microsoft.com/office/drawing/2014/main" id="{87D05B39-3568-84E4-CC93-4AEBFB7FA294}"/>
                  </a:ext>
                </a:extLst>
              </p:cNvPr>
              <p:cNvSpPr/>
              <p:nvPr/>
            </p:nvSpPr>
            <p:spPr>
              <a:xfrm>
                <a:off x="4496944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59" name="Elipse 14">
                <a:extLst>
                  <a:ext uri="{FF2B5EF4-FFF2-40B4-BE49-F238E27FC236}">
                    <a16:creationId xmlns:a16="http://schemas.microsoft.com/office/drawing/2014/main" id="{CE0E4724-230E-4527-DE5A-758CE78B88BB}"/>
                  </a:ext>
                </a:extLst>
              </p:cNvPr>
              <p:cNvSpPr/>
              <p:nvPr/>
            </p:nvSpPr>
            <p:spPr>
              <a:xfrm>
                <a:off x="4493701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60" name="Elipse 14">
                <a:extLst>
                  <a:ext uri="{FF2B5EF4-FFF2-40B4-BE49-F238E27FC236}">
                    <a16:creationId xmlns:a16="http://schemas.microsoft.com/office/drawing/2014/main" id="{B5540505-3AA7-7860-5E79-F42D27E675A2}"/>
                  </a:ext>
                </a:extLst>
              </p:cNvPr>
              <p:cNvSpPr/>
              <p:nvPr/>
            </p:nvSpPr>
            <p:spPr>
              <a:xfrm>
                <a:off x="4487220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61" name="Elipse 14">
                <a:extLst>
                  <a:ext uri="{FF2B5EF4-FFF2-40B4-BE49-F238E27FC236}">
                    <a16:creationId xmlns:a16="http://schemas.microsoft.com/office/drawing/2014/main" id="{5A86B9F6-302A-77DD-2D2F-6B2A723148AD}"/>
                  </a:ext>
                </a:extLst>
              </p:cNvPr>
              <p:cNvSpPr/>
              <p:nvPr/>
            </p:nvSpPr>
            <p:spPr>
              <a:xfrm>
                <a:off x="4493702" y="398241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62" name="Elipse 14">
                <a:extLst>
                  <a:ext uri="{FF2B5EF4-FFF2-40B4-BE49-F238E27FC236}">
                    <a16:creationId xmlns:a16="http://schemas.microsoft.com/office/drawing/2014/main" id="{A04E7835-8163-3FBB-64CD-799D199CF0B1}"/>
                  </a:ext>
                </a:extLst>
              </p:cNvPr>
              <p:cNvSpPr/>
              <p:nvPr/>
            </p:nvSpPr>
            <p:spPr>
              <a:xfrm>
                <a:off x="4607198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63" name="Elipse 14">
                <a:extLst>
                  <a:ext uri="{FF2B5EF4-FFF2-40B4-BE49-F238E27FC236}">
                    <a16:creationId xmlns:a16="http://schemas.microsoft.com/office/drawing/2014/main" id="{2B7004DA-DF64-6B95-6E80-6D6A3393E3ED}"/>
                  </a:ext>
                </a:extLst>
              </p:cNvPr>
              <p:cNvSpPr/>
              <p:nvPr/>
            </p:nvSpPr>
            <p:spPr>
              <a:xfrm>
                <a:off x="4613680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64" name="Elipse 14">
                <a:extLst>
                  <a:ext uri="{FF2B5EF4-FFF2-40B4-BE49-F238E27FC236}">
                    <a16:creationId xmlns:a16="http://schemas.microsoft.com/office/drawing/2014/main" id="{642C1F2D-1F75-8BFD-3AEB-A212A9467B87}"/>
                  </a:ext>
                </a:extLst>
              </p:cNvPr>
              <p:cNvSpPr/>
              <p:nvPr/>
            </p:nvSpPr>
            <p:spPr>
              <a:xfrm>
                <a:off x="4610437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65" name="Elipse 14">
                <a:extLst>
                  <a:ext uri="{FF2B5EF4-FFF2-40B4-BE49-F238E27FC236}">
                    <a16:creationId xmlns:a16="http://schemas.microsoft.com/office/drawing/2014/main" id="{F23989B6-4EFD-402F-8BB9-1BBC3A59126F}"/>
                  </a:ext>
                </a:extLst>
              </p:cNvPr>
              <p:cNvSpPr/>
              <p:nvPr/>
            </p:nvSpPr>
            <p:spPr>
              <a:xfrm>
                <a:off x="4603956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66" name="Elipse 14">
                <a:extLst>
                  <a:ext uri="{FF2B5EF4-FFF2-40B4-BE49-F238E27FC236}">
                    <a16:creationId xmlns:a16="http://schemas.microsoft.com/office/drawing/2014/main" id="{768D258A-CC65-F2E8-9997-BCDDA8CA525E}"/>
                  </a:ext>
                </a:extLst>
              </p:cNvPr>
              <p:cNvSpPr/>
              <p:nvPr/>
            </p:nvSpPr>
            <p:spPr>
              <a:xfrm>
                <a:off x="4711975" y="343598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67" name="Elipse 14">
                <a:extLst>
                  <a:ext uri="{FF2B5EF4-FFF2-40B4-BE49-F238E27FC236}">
                    <a16:creationId xmlns:a16="http://schemas.microsoft.com/office/drawing/2014/main" id="{C1EBC522-D45B-C93B-FB98-8AA0405DF223}"/>
                  </a:ext>
                </a:extLst>
              </p:cNvPr>
              <p:cNvSpPr/>
              <p:nvPr/>
            </p:nvSpPr>
            <p:spPr>
              <a:xfrm>
                <a:off x="4710958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68" name="Elipse 14">
                <a:extLst>
                  <a:ext uri="{FF2B5EF4-FFF2-40B4-BE49-F238E27FC236}">
                    <a16:creationId xmlns:a16="http://schemas.microsoft.com/office/drawing/2014/main" id="{2BA53805-422E-C6D6-ADB4-724133DDC7FA}"/>
                  </a:ext>
                </a:extLst>
              </p:cNvPr>
              <p:cNvSpPr/>
              <p:nvPr/>
            </p:nvSpPr>
            <p:spPr>
              <a:xfrm>
                <a:off x="471744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69" name="Elipse 14">
                <a:extLst>
                  <a:ext uri="{FF2B5EF4-FFF2-40B4-BE49-F238E27FC236}">
                    <a16:creationId xmlns:a16="http://schemas.microsoft.com/office/drawing/2014/main" id="{E0CF1726-0ACF-9AB4-8827-86927FECE3A2}"/>
                  </a:ext>
                </a:extLst>
              </p:cNvPr>
              <p:cNvSpPr/>
              <p:nvPr/>
            </p:nvSpPr>
            <p:spPr>
              <a:xfrm>
                <a:off x="4714197" y="386245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70" name="Elipse 14">
                <a:extLst>
                  <a:ext uri="{FF2B5EF4-FFF2-40B4-BE49-F238E27FC236}">
                    <a16:creationId xmlns:a16="http://schemas.microsoft.com/office/drawing/2014/main" id="{BBD4BC35-ADAC-5468-7313-2152CC5827BF}"/>
                  </a:ext>
                </a:extLst>
              </p:cNvPr>
              <p:cNvSpPr/>
              <p:nvPr/>
            </p:nvSpPr>
            <p:spPr>
              <a:xfrm>
                <a:off x="4817963" y="3596562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71" name="Elipse 14">
                <a:extLst>
                  <a:ext uri="{FF2B5EF4-FFF2-40B4-BE49-F238E27FC236}">
                    <a16:creationId xmlns:a16="http://schemas.microsoft.com/office/drawing/2014/main" id="{F96BEC9B-BC87-EC27-BF06-12478173427D}"/>
                  </a:ext>
                </a:extLst>
              </p:cNvPr>
              <p:cNvSpPr/>
              <p:nvPr/>
            </p:nvSpPr>
            <p:spPr>
              <a:xfrm>
                <a:off x="481472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72" name="Elipse 14">
                <a:extLst>
                  <a:ext uri="{FF2B5EF4-FFF2-40B4-BE49-F238E27FC236}">
                    <a16:creationId xmlns:a16="http://schemas.microsoft.com/office/drawing/2014/main" id="{D329E954-98E7-F895-A64A-6A36B6B90ED8}"/>
                  </a:ext>
                </a:extLst>
              </p:cNvPr>
              <p:cNvSpPr/>
              <p:nvPr/>
            </p:nvSpPr>
            <p:spPr>
              <a:xfrm>
                <a:off x="49152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73" name="Elipse 14">
                <a:extLst>
                  <a:ext uri="{FF2B5EF4-FFF2-40B4-BE49-F238E27FC236}">
                    <a16:creationId xmlns:a16="http://schemas.microsoft.com/office/drawing/2014/main" id="{2B5FF8BE-9712-4577-2B26-279688A91573}"/>
                  </a:ext>
                </a:extLst>
              </p:cNvPr>
              <p:cNvSpPr/>
              <p:nvPr/>
            </p:nvSpPr>
            <p:spPr>
              <a:xfrm>
                <a:off x="4921723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74" name="Elipse 14">
                <a:extLst>
                  <a:ext uri="{FF2B5EF4-FFF2-40B4-BE49-F238E27FC236}">
                    <a16:creationId xmlns:a16="http://schemas.microsoft.com/office/drawing/2014/main" id="{500316BD-E3E2-F9DF-431E-056E8CBD3B11}"/>
                  </a:ext>
                </a:extLst>
              </p:cNvPr>
              <p:cNvSpPr/>
              <p:nvPr/>
            </p:nvSpPr>
            <p:spPr>
              <a:xfrm>
                <a:off x="5008863" y="363562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CA8F92B6-DB85-1CC2-198E-7F3DE8124D51}"/>
                </a:ext>
              </a:extLst>
            </p:cNvPr>
            <p:cNvGrpSpPr/>
            <p:nvPr/>
          </p:nvGrpSpPr>
          <p:grpSpPr>
            <a:xfrm rot="10800000">
              <a:off x="159360" y="1645195"/>
              <a:ext cx="1007575" cy="946631"/>
              <a:chOff x="4051688" y="3272306"/>
              <a:chExt cx="1007575" cy="946631"/>
            </a:xfrm>
          </p:grpSpPr>
          <p:sp>
            <p:nvSpPr>
              <p:cNvPr id="721" name="Triángulo isósceles 720">
                <a:extLst>
                  <a:ext uri="{FF2B5EF4-FFF2-40B4-BE49-F238E27FC236}">
                    <a16:creationId xmlns:a16="http://schemas.microsoft.com/office/drawing/2014/main" id="{01049BAB-C606-5DF9-BCF0-F49A56A5A4DE}"/>
                  </a:ext>
                </a:extLst>
              </p:cNvPr>
              <p:cNvSpPr/>
              <p:nvPr/>
            </p:nvSpPr>
            <p:spPr>
              <a:xfrm rot="12639852">
                <a:off x="4051688" y="3362901"/>
                <a:ext cx="993002" cy="856036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22" name="Elipse 14">
                <a:extLst>
                  <a:ext uri="{FF2B5EF4-FFF2-40B4-BE49-F238E27FC236}">
                    <a16:creationId xmlns:a16="http://schemas.microsoft.com/office/drawing/2014/main" id="{84F86E48-30CB-67D0-AF28-AD4D79870436}"/>
                  </a:ext>
                </a:extLst>
              </p:cNvPr>
              <p:cNvSpPr/>
              <p:nvPr/>
            </p:nvSpPr>
            <p:spPr>
              <a:xfrm>
                <a:off x="4819135" y="349117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23" name="Elipse 14">
                <a:extLst>
                  <a:ext uri="{FF2B5EF4-FFF2-40B4-BE49-F238E27FC236}">
                    <a16:creationId xmlns:a16="http://schemas.microsoft.com/office/drawing/2014/main" id="{36485DF1-DBC8-A17D-8DF7-5B5BF30E6BCE}"/>
                  </a:ext>
                </a:extLst>
              </p:cNvPr>
              <p:cNvSpPr/>
              <p:nvPr/>
            </p:nvSpPr>
            <p:spPr>
              <a:xfrm>
                <a:off x="4386702" y="32723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24" name="Elipse 14">
                <a:extLst>
                  <a:ext uri="{FF2B5EF4-FFF2-40B4-BE49-F238E27FC236}">
                    <a16:creationId xmlns:a16="http://schemas.microsoft.com/office/drawing/2014/main" id="{2466CEC9-108A-2D6D-7DCF-DC62575C456D}"/>
                  </a:ext>
                </a:extLst>
              </p:cNvPr>
              <p:cNvSpPr/>
              <p:nvPr/>
            </p:nvSpPr>
            <p:spPr>
              <a:xfrm>
                <a:off x="4393184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25" name="Elipse 14">
                <a:extLst>
                  <a:ext uri="{FF2B5EF4-FFF2-40B4-BE49-F238E27FC236}">
                    <a16:creationId xmlns:a16="http://schemas.microsoft.com/office/drawing/2014/main" id="{F6D4CD00-8845-78B9-FB43-C66E4AEEB43E}"/>
                  </a:ext>
                </a:extLst>
              </p:cNvPr>
              <p:cNvSpPr/>
              <p:nvPr/>
            </p:nvSpPr>
            <p:spPr>
              <a:xfrm>
                <a:off x="43899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26" name="Elipse 14">
                <a:extLst>
                  <a:ext uri="{FF2B5EF4-FFF2-40B4-BE49-F238E27FC236}">
                    <a16:creationId xmlns:a16="http://schemas.microsoft.com/office/drawing/2014/main" id="{E4B92F12-4A0E-B4AD-16A7-BBD0B851F75F}"/>
                  </a:ext>
                </a:extLst>
              </p:cNvPr>
              <p:cNvSpPr/>
              <p:nvPr/>
            </p:nvSpPr>
            <p:spPr>
              <a:xfrm>
                <a:off x="4383460" y="37165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27" name="Elipse 14">
                <a:extLst>
                  <a:ext uri="{FF2B5EF4-FFF2-40B4-BE49-F238E27FC236}">
                    <a16:creationId xmlns:a16="http://schemas.microsoft.com/office/drawing/2014/main" id="{8279E2DA-31E1-057C-195C-37FC7B2A3545}"/>
                  </a:ext>
                </a:extLst>
              </p:cNvPr>
              <p:cNvSpPr/>
              <p:nvPr/>
            </p:nvSpPr>
            <p:spPr>
              <a:xfrm>
                <a:off x="4389942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28" name="Elipse 14">
                <a:extLst>
                  <a:ext uri="{FF2B5EF4-FFF2-40B4-BE49-F238E27FC236}">
                    <a16:creationId xmlns:a16="http://schemas.microsoft.com/office/drawing/2014/main" id="{3EA49B37-210E-10DC-323C-1D6DEB8E9132}"/>
                  </a:ext>
                </a:extLst>
              </p:cNvPr>
              <p:cNvSpPr/>
              <p:nvPr/>
            </p:nvSpPr>
            <p:spPr>
              <a:xfrm>
                <a:off x="4386699" y="40213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29" name="Elipse 14">
                <a:extLst>
                  <a:ext uri="{FF2B5EF4-FFF2-40B4-BE49-F238E27FC236}">
                    <a16:creationId xmlns:a16="http://schemas.microsoft.com/office/drawing/2014/main" id="{22E19981-3311-A681-A80C-13F835AD67B8}"/>
                  </a:ext>
                </a:extLst>
              </p:cNvPr>
              <p:cNvSpPr/>
              <p:nvPr/>
            </p:nvSpPr>
            <p:spPr>
              <a:xfrm>
                <a:off x="4491479" y="329330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30" name="Elipse 14">
                <a:extLst>
                  <a:ext uri="{FF2B5EF4-FFF2-40B4-BE49-F238E27FC236}">
                    <a16:creationId xmlns:a16="http://schemas.microsoft.com/office/drawing/2014/main" id="{A5781105-1D07-532E-2A51-EBCB7D88C4D7}"/>
                  </a:ext>
                </a:extLst>
              </p:cNvPr>
              <p:cNvSpPr/>
              <p:nvPr/>
            </p:nvSpPr>
            <p:spPr>
              <a:xfrm>
                <a:off x="4490462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31" name="Elipse 14">
                <a:extLst>
                  <a:ext uri="{FF2B5EF4-FFF2-40B4-BE49-F238E27FC236}">
                    <a16:creationId xmlns:a16="http://schemas.microsoft.com/office/drawing/2014/main" id="{CF9B252B-01F4-8F9B-8018-2F2992E047C5}"/>
                  </a:ext>
                </a:extLst>
              </p:cNvPr>
              <p:cNvSpPr/>
              <p:nvPr/>
            </p:nvSpPr>
            <p:spPr>
              <a:xfrm>
                <a:off x="4496944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32" name="Elipse 14">
                <a:extLst>
                  <a:ext uri="{FF2B5EF4-FFF2-40B4-BE49-F238E27FC236}">
                    <a16:creationId xmlns:a16="http://schemas.microsoft.com/office/drawing/2014/main" id="{465DDF2B-7902-8FD7-F270-701D1AEA08FF}"/>
                  </a:ext>
                </a:extLst>
              </p:cNvPr>
              <p:cNvSpPr/>
              <p:nvPr/>
            </p:nvSpPr>
            <p:spPr>
              <a:xfrm>
                <a:off x="4493701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33" name="Elipse 14">
                <a:extLst>
                  <a:ext uri="{FF2B5EF4-FFF2-40B4-BE49-F238E27FC236}">
                    <a16:creationId xmlns:a16="http://schemas.microsoft.com/office/drawing/2014/main" id="{CD46E193-D3F5-2CD9-5AA6-2A384FA4EC17}"/>
                  </a:ext>
                </a:extLst>
              </p:cNvPr>
              <p:cNvSpPr/>
              <p:nvPr/>
            </p:nvSpPr>
            <p:spPr>
              <a:xfrm>
                <a:off x="4487220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34" name="Elipse 14">
                <a:extLst>
                  <a:ext uri="{FF2B5EF4-FFF2-40B4-BE49-F238E27FC236}">
                    <a16:creationId xmlns:a16="http://schemas.microsoft.com/office/drawing/2014/main" id="{86FF8A11-0969-F1A6-4AFA-31781F1EBA4A}"/>
                  </a:ext>
                </a:extLst>
              </p:cNvPr>
              <p:cNvSpPr/>
              <p:nvPr/>
            </p:nvSpPr>
            <p:spPr>
              <a:xfrm>
                <a:off x="4493702" y="398241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35" name="Elipse 14">
                <a:extLst>
                  <a:ext uri="{FF2B5EF4-FFF2-40B4-BE49-F238E27FC236}">
                    <a16:creationId xmlns:a16="http://schemas.microsoft.com/office/drawing/2014/main" id="{5B4EADD4-12D2-6804-A61E-9EBB933B4E90}"/>
                  </a:ext>
                </a:extLst>
              </p:cNvPr>
              <p:cNvSpPr/>
              <p:nvPr/>
            </p:nvSpPr>
            <p:spPr>
              <a:xfrm>
                <a:off x="4607198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36" name="Elipse 14">
                <a:extLst>
                  <a:ext uri="{FF2B5EF4-FFF2-40B4-BE49-F238E27FC236}">
                    <a16:creationId xmlns:a16="http://schemas.microsoft.com/office/drawing/2014/main" id="{C6190B38-5BC3-7F72-5A86-ADBF57041CF5}"/>
                  </a:ext>
                </a:extLst>
              </p:cNvPr>
              <p:cNvSpPr/>
              <p:nvPr/>
            </p:nvSpPr>
            <p:spPr>
              <a:xfrm>
                <a:off x="4613680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37" name="Elipse 14">
                <a:extLst>
                  <a:ext uri="{FF2B5EF4-FFF2-40B4-BE49-F238E27FC236}">
                    <a16:creationId xmlns:a16="http://schemas.microsoft.com/office/drawing/2014/main" id="{2CC46FCD-23D6-E060-5F02-ECF0CD852AFA}"/>
                  </a:ext>
                </a:extLst>
              </p:cNvPr>
              <p:cNvSpPr/>
              <p:nvPr/>
            </p:nvSpPr>
            <p:spPr>
              <a:xfrm>
                <a:off x="4610437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38" name="Elipse 14">
                <a:extLst>
                  <a:ext uri="{FF2B5EF4-FFF2-40B4-BE49-F238E27FC236}">
                    <a16:creationId xmlns:a16="http://schemas.microsoft.com/office/drawing/2014/main" id="{B50270C6-476F-22E5-3F13-72E8E20FBE5F}"/>
                  </a:ext>
                </a:extLst>
              </p:cNvPr>
              <p:cNvSpPr/>
              <p:nvPr/>
            </p:nvSpPr>
            <p:spPr>
              <a:xfrm>
                <a:off x="4603956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39" name="Elipse 14">
                <a:extLst>
                  <a:ext uri="{FF2B5EF4-FFF2-40B4-BE49-F238E27FC236}">
                    <a16:creationId xmlns:a16="http://schemas.microsoft.com/office/drawing/2014/main" id="{A85E5C2A-9E0F-6A57-F948-92DF9D9A4BE1}"/>
                  </a:ext>
                </a:extLst>
              </p:cNvPr>
              <p:cNvSpPr/>
              <p:nvPr/>
            </p:nvSpPr>
            <p:spPr>
              <a:xfrm>
                <a:off x="4711975" y="343598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40" name="Elipse 14">
                <a:extLst>
                  <a:ext uri="{FF2B5EF4-FFF2-40B4-BE49-F238E27FC236}">
                    <a16:creationId xmlns:a16="http://schemas.microsoft.com/office/drawing/2014/main" id="{FC7961A4-F3B7-1D19-6258-9B1561AFA2D4}"/>
                  </a:ext>
                </a:extLst>
              </p:cNvPr>
              <p:cNvSpPr/>
              <p:nvPr/>
            </p:nvSpPr>
            <p:spPr>
              <a:xfrm>
                <a:off x="4710958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41" name="Elipse 14">
                <a:extLst>
                  <a:ext uri="{FF2B5EF4-FFF2-40B4-BE49-F238E27FC236}">
                    <a16:creationId xmlns:a16="http://schemas.microsoft.com/office/drawing/2014/main" id="{E7067716-DA66-B911-58E0-E8B6D09FEA5C}"/>
                  </a:ext>
                </a:extLst>
              </p:cNvPr>
              <p:cNvSpPr/>
              <p:nvPr/>
            </p:nvSpPr>
            <p:spPr>
              <a:xfrm>
                <a:off x="471744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42" name="Elipse 14">
                <a:extLst>
                  <a:ext uri="{FF2B5EF4-FFF2-40B4-BE49-F238E27FC236}">
                    <a16:creationId xmlns:a16="http://schemas.microsoft.com/office/drawing/2014/main" id="{D24CD8A2-1DE9-E019-105F-252ECF5EBCA3}"/>
                  </a:ext>
                </a:extLst>
              </p:cNvPr>
              <p:cNvSpPr/>
              <p:nvPr/>
            </p:nvSpPr>
            <p:spPr>
              <a:xfrm>
                <a:off x="4714197" y="386245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43" name="Elipse 14">
                <a:extLst>
                  <a:ext uri="{FF2B5EF4-FFF2-40B4-BE49-F238E27FC236}">
                    <a16:creationId xmlns:a16="http://schemas.microsoft.com/office/drawing/2014/main" id="{2AABFE88-5F38-C692-C056-F6E18B1464E5}"/>
                  </a:ext>
                </a:extLst>
              </p:cNvPr>
              <p:cNvSpPr/>
              <p:nvPr/>
            </p:nvSpPr>
            <p:spPr>
              <a:xfrm>
                <a:off x="4817963" y="3596562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44" name="Elipse 14">
                <a:extLst>
                  <a:ext uri="{FF2B5EF4-FFF2-40B4-BE49-F238E27FC236}">
                    <a16:creationId xmlns:a16="http://schemas.microsoft.com/office/drawing/2014/main" id="{CE1E1C5E-C654-6893-9E56-C15141C62552}"/>
                  </a:ext>
                </a:extLst>
              </p:cNvPr>
              <p:cNvSpPr/>
              <p:nvPr/>
            </p:nvSpPr>
            <p:spPr>
              <a:xfrm>
                <a:off x="481472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45" name="Elipse 14">
                <a:extLst>
                  <a:ext uri="{FF2B5EF4-FFF2-40B4-BE49-F238E27FC236}">
                    <a16:creationId xmlns:a16="http://schemas.microsoft.com/office/drawing/2014/main" id="{B6499440-2B00-FAF4-0D65-704E08132065}"/>
                  </a:ext>
                </a:extLst>
              </p:cNvPr>
              <p:cNvSpPr/>
              <p:nvPr/>
            </p:nvSpPr>
            <p:spPr>
              <a:xfrm>
                <a:off x="49152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46" name="Elipse 14">
                <a:extLst>
                  <a:ext uri="{FF2B5EF4-FFF2-40B4-BE49-F238E27FC236}">
                    <a16:creationId xmlns:a16="http://schemas.microsoft.com/office/drawing/2014/main" id="{2531C03B-8E81-3E13-8F03-666954340C2E}"/>
                  </a:ext>
                </a:extLst>
              </p:cNvPr>
              <p:cNvSpPr/>
              <p:nvPr/>
            </p:nvSpPr>
            <p:spPr>
              <a:xfrm>
                <a:off x="4921723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47" name="Elipse 14">
                <a:extLst>
                  <a:ext uri="{FF2B5EF4-FFF2-40B4-BE49-F238E27FC236}">
                    <a16:creationId xmlns:a16="http://schemas.microsoft.com/office/drawing/2014/main" id="{F96EECCE-7D77-1348-2CC3-4767FDCA7429}"/>
                  </a:ext>
                </a:extLst>
              </p:cNvPr>
              <p:cNvSpPr/>
              <p:nvPr/>
            </p:nvSpPr>
            <p:spPr>
              <a:xfrm>
                <a:off x="5008863" y="363562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45D86766-DCB3-151F-A867-13349832181C}"/>
                </a:ext>
              </a:extLst>
            </p:cNvPr>
            <p:cNvGrpSpPr/>
            <p:nvPr/>
          </p:nvGrpSpPr>
          <p:grpSpPr>
            <a:xfrm rot="17964908">
              <a:off x="1024627" y="4445426"/>
              <a:ext cx="1007575" cy="946631"/>
              <a:chOff x="4051688" y="3272306"/>
              <a:chExt cx="1007575" cy="946631"/>
            </a:xfrm>
          </p:grpSpPr>
          <p:sp>
            <p:nvSpPr>
              <p:cNvPr id="694" name="Triángulo isósceles 693">
                <a:extLst>
                  <a:ext uri="{FF2B5EF4-FFF2-40B4-BE49-F238E27FC236}">
                    <a16:creationId xmlns:a16="http://schemas.microsoft.com/office/drawing/2014/main" id="{DB97C1AA-D90B-2CD7-3522-F39CEC8B82B6}"/>
                  </a:ext>
                </a:extLst>
              </p:cNvPr>
              <p:cNvSpPr/>
              <p:nvPr/>
            </p:nvSpPr>
            <p:spPr>
              <a:xfrm rot="12639852">
                <a:off x="4051688" y="3362901"/>
                <a:ext cx="993002" cy="856036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95" name="Elipse 14">
                <a:extLst>
                  <a:ext uri="{FF2B5EF4-FFF2-40B4-BE49-F238E27FC236}">
                    <a16:creationId xmlns:a16="http://schemas.microsoft.com/office/drawing/2014/main" id="{2B3DDF70-D8E3-9F28-C639-ED389F90AA7D}"/>
                  </a:ext>
                </a:extLst>
              </p:cNvPr>
              <p:cNvSpPr/>
              <p:nvPr/>
            </p:nvSpPr>
            <p:spPr>
              <a:xfrm>
                <a:off x="4819135" y="349117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96" name="Elipse 14">
                <a:extLst>
                  <a:ext uri="{FF2B5EF4-FFF2-40B4-BE49-F238E27FC236}">
                    <a16:creationId xmlns:a16="http://schemas.microsoft.com/office/drawing/2014/main" id="{6BD01BEE-ABD4-71B0-21DE-BCEA6526C69C}"/>
                  </a:ext>
                </a:extLst>
              </p:cNvPr>
              <p:cNvSpPr/>
              <p:nvPr/>
            </p:nvSpPr>
            <p:spPr>
              <a:xfrm>
                <a:off x="4386702" y="32723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97" name="Elipse 14">
                <a:extLst>
                  <a:ext uri="{FF2B5EF4-FFF2-40B4-BE49-F238E27FC236}">
                    <a16:creationId xmlns:a16="http://schemas.microsoft.com/office/drawing/2014/main" id="{B3072BC3-87B7-72F1-0DBD-125CEDACCEFD}"/>
                  </a:ext>
                </a:extLst>
              </p:cNvPr>
              <p:cNvSpPr/>
              <p:nvPr/>
            </p:nvSpPr>
            <p:spPr>
              <a:xfrm>
                <a:off x="4393184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98" name="Elipse 14">
                <a:extLst>
                  <a:ext uri="{FF2B5EF4-FFF2-40B4-BE49-F238E27FC236}">
                    <a16:creationId xmlns:a16="http://schemas.microsoft.com/office/drawing/2014/main" id="{1AA933F9-9A30-59C3-CAE3-2FF0EF8FB367}"/>
                  </a:ext>
                </a:extLst>
              </p:cNvPr>
              <p:cNvSpPr/>
              <p:nvPr/>
            </p:nvSpPr>
            <p:spPr>
              <a:xfrm>
                <a:off x="43899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99" name="Elipse 14">
                <a:extLst>
                  <a:ext uri="{FF2B5EF4-FFF2-40B4-BE49-F238E27FC236}">
                    <a16:creationId xmlns:a16="http://schemas.microsoft.com/office/drawing/2014/main" id="{DB863C93-807D-D8CF-266C-01111BB0122D}"/>
                  </a:ext>
                </a:extLst>
              </p:cNvPr>
              <p:cNvSpPr/>
              <p:nvPr/>
            </p:nvSpPr>
            <p:spPr>
              <a:xfrm>
                <a:off x="4383460" y="37165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00" name="Elipse 14">
                <a:extLst>
                  <a:ext uri="{FF2B5EF4-FFF2-40B4-BE49-F238E27FC236}">
                    <a16:creationId xmlns:a16="http://schemas.microsoft.com/office/drawing/2014/main" id="{A23DA4B7-D767-F425-917B-FBFC1B320C66}"/>
                  </a:ext>
                </a:extLst>
              </p:cNvPr>
              <p:cNvSpPr/>
              <p:nvPr/>
            </p:nvSpPr>
            <p:spPr>
              <a:xfrm>
                <a:off x="4389942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01" name="Elipse 14">
                <a:extLst>
                  <a:ext uri="{FF2B5EF4-FFF2-40B4-BE49-F238E27FC236}">
                    <a16:creationId xmlns:a16="http://schemas.microsoft.com/office/drawing/2014/main" id="{2B1270D6-1B90-581E-AB74-B9E855DCC787}"/>
                  </a:ext>
                </a:extLst>
              </p:cNvPr>
              <p:cNvSpPr/>
              <p:nvPr/>
            </p:nvSpPr>
            <p:spPr>
              <a:xfrm>
                <a:off x="4386699" y="40213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02" name="Elipse 14">
                <a:extLst>
                  <a:ext uri="{FF2B5EF4-FFF2-40B4-BE49-F238E27FC236}">
                    <a16:creationId xmlns:a16="http://schemas.microsoft.com/office/drawing/2014/main" id="{AE711CE5-58E8-BB81-59D2-3CDA23DF5185}"/>
                  </a:ext>
                </a:extLst>
              </p:cNvPr>
              <p:cNvSpPr/>
              <p:nvPr/>
            </p:nvSpPr>
            <p:spPr>
              <a:xfrm>
                <a:off x="4491479" y="329330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03" name="Elipse 14">
                <a:extLst>
                  <a:ext uri="{FF2B5EF4-FFF2-40B4-BE49-F238E27FC236}">
                    <a16:creationId xmlns:a16="http://schemas.microsoft.com/office/drawing/2014/main" id="{6FCB2251-A150-09F3-FEE2-BEA8E154AF27}"/>
                  </a:ext>
                </a:extLst>
              </p:cNvPr>
              <p:cNvSpPr/>
              <p:nvPr/>
            </p:nvSpPr>
            <p:spPr>
              <a:xfrm>
                <a:off x="4490462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04" name="Elipse 14">
                <a:extLst>
                  <a:ext uri="{FF2B5EF4-FFF2-40B4-BE49-F238E27FC236}">
                    <a16:creationId xmlns:a16="http://schemas.microsoft.com/office/drawing/2014/main" id="{4E38A0F5-5683-7DE2-CEE5-8B9D83873154}"/>
                  </a:ext>
                </a:extLst>
              </p:cNvPr>
              <p:cNvSpPr/>
              <p:nvPr/>
            </p:nvSpPr>
            <p:spPr>
              <a:xfrm>
                <a:off x="4496944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05" name="Elipse 14">
                <a:extLst>
                  <a:ext uri="{FF2B5EF4-FFF2-40B4-BE49-F238E27FC236}">
                    <a16:creationId xmlns:a16="http://schemas.microsoft.com/office/drawing/2014/main" id="{1DCACCA0-32B5-0873-BBC3-0A80893B96F2}"/>
                  </a:ext>
                </a:extLst>
              </p:cNvPr>
              <p:cNvSpPr/>
              <p:nvPr/>
            </p:nvSpPr>
            <p:spPr>
              <a:xfrm>
                <a:off x="4493701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06" name="Elipse 14">
                <a:extLst>
                  <a:ext uri="{FF2B5EF4-FFF2-40B4-BE49-F238E27FC236}">
                    <a16:creationId xmlns:a16="http://schemas.microsoft.com/office/drawing/2014/main" id="{05904215-2BE5-F9E7-3371-B25C23E9A1FB}"/>
                  </a:ext>
                </a:extLst>
              </p:cNvPr>
              <p:cNvSpPr/>
              <p:nvPr/>
            </p:nvSpPr>
            <p:spPr>
              <a:xfrm>
                <a:off x="4487220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07" name="Elipse 14">
                <a:extLst>
                  <a:ext uri="{FF2B5EF4-FFF2-40B4-BE49-F238E27FC236}">
                    <a16:creationId xmlns:a16="http://schemas.microsoft.com/office/drawing/2014/main" id="{D3F2B877-4FDA-84BF-BD47-43A96F18FF30}"/>
                  </a:ext>
                </a:extLst>
              </p:cNvPr>
              <p:cNvSpPr/>
              <p:nvPr/>
            </p:nvSpPr>
            <p:spPr>
              <a:xfrm>
                <a:off x="4493702" y="398241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08" name="Elipse 14">
                <a:extLst>
                  <a:ext uri="{FF2B5EF4-FFF2-40B4-BE49-F238E27FC236}">
                    <a16:creationId xmlns:a16="http://schemas.microsoft.com/office/drawing/2014/main" id="{39E5D5F4-2719-7D1B-7FAB-C4111028F1E3}"/>
                  </a:ext>
                </a:extLst>
              </p:cNvPr>
              <p:cNvSpPr/>
              <p:nvPr/>
            </p:nvSpPr>
            <p:spPr>
              <a:xfrm>
                <a:off x="4607198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09" name="Elipse 14">
                <a:extLst>
                  <a:ext uri="{FF2B5EF4-FFF2-40B4-BE49-F238E27FC236}">
                    <a16:creationId xmlns:a16="http://schemas.microsoft.com/office/drawing/2014/main" id="{2632BB25-3DFD-0466-5C52-B740E04B1F3C}"/>
                  </a:ext>
                </a:extLst>
              </p:cNvPr>
              <p:cNvSpPr/>
              <p:nvPr/>
            </p:nvSpPr>
            <p:spPr>
              <a:xfrm>
                <a:off x="4613680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10" name="Elipse 14">
                <a:extLst>
                  <a:ext uri="{FF2B5EF4-FFF2-40B4-BE49-F238E27FC236}">
                    <a16:creationId xmlns:a16="http://schemas.microsoft.com/office/drawing/2014/main" id="{44668F2E-D585-3E3C-17A1-BDD4B8641666}"/>
                  </a:ext>
                </a:extLst>
              </p:cNvPr>
              <p:cNvSpPr/>
              <p:nvPr/>
            </p:nvSpPr>
            <p:spPr>
              <a:xfrm>
                <a:off x="4610437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11" name="Elipse 14">
                <a:extLst>
                  <a:ext uri="{FF2B5EF4-FFF2-40B4-BE49-F238E27FC236}">
                    <a16:creationId xmlns:a16="http://schemas.microsoft.com/office/drawing/2014/main" id="{CB3C4C39-4DCE-BCFA-009A-D2C08FB762BC}"/>
                  </a:ext>
                </a:extLst>
              </p:cNvPr>
              <p:cNvSpPr/>
              <p:nvPr/>
            </p:nvSpPr>
            <p:spPr>
              <a:xfrm>
                <a:off x="4603956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12" name="Elipse 14">
                <a:extLst>
                  <a:ext uri="{FF2B5EF4-FFF2-40B4-BE49-F238E27FC236}">
                    <a16:creationId xmlns:a16="http://schemas.microsoft.com/office/drawing/2014/main" id="{9081ECDD-2276-C893-9F33-AEF8BA6BCB0D}"/>
                  </a:ext>
                </a:extLst>
              </p:cNvPr>
              <p:cNvSpPr/>
              <p:nvPr/>
            </p:nvSpPr>
            <p:spPr>
              <a:xfrm>
                <a:off x="4711975" y="343598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13" name="Elipse 14">
                <a:extLst>
                  <a:ext uri="{FF2B5EF4-FFF2-40B4-BE49-F238E27FC236}">
                    <a16:creationId xmlns:a16="http://schemas.microsoft.com/office/drawing/2014/main" id="{47F43182-C374-6637-6E22-A91965DAC815}"/>
                  </a:ext>
                </a:extLst>
              </p:cNvPr>
              <p:cNvSpPr/>
              <p:nvPr/>
            </p:nvSpPr>
            <p:spPr>
              <a:xfrm>
                <a:off x="4710958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14" name="Elipse 14">
                <a:extLst>
                  <a:ext uri="{FF2B5EF4-FFF2-40B4-BE49-F238E27FC236}">
                    <a16:creationId xmlns:a16="http://schemas.microsoft.com/office/drawing/2014/main" id="{1D9176AE-7E46-D5B5-FCC4-7E0A00266773}"/>
                  </a:ext>
                </a:extLst>
              </p:cNvPr>
              <p:cNvSpPr/>
              <p:nvPr/>
            </p:nvSpPr>
            <p:spPr>
              <a:xfrm>
                <a:off x="471744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15" name="Elipse 14">
                <a:extLst>
                  <a:ext uri="{FF2B5EF4-FFF2-40B4-BE49-F238E27FC236}">
                    <a16:creationId xmlns:a16="http://schemas.microsoft.com/office/drawing/2014/main" id="{82DAD136-ECB8-A332-829E-8AF341EAA891}"/>
                  </a:ext>
                </a:extLst>
              </p:cNvPr>
              <p:cNvSpPr/>
              <p:nvPr/>
            </p:nvSpPr>
            <p:spPr>
              <a:xfrm>
                <a:off x="4714197" y="386245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16" name="Elipse 14">
                <a:extLst>
                  <a:ext uri="{FF2B5EF4-FFF2-40B4-BE49-F238E27FC236}">
                    <a16:creationId xmlns:a16="http://schemas.microsoft.com/office/drawing/2014/main" id="{03142D3D-723F-69B5-C01F-89971B407BDF}"/>
                  </a:ext>
                </a:extLst>
              </p:cNvPr>
              <p:cNvSpPr/>
              <p:nvPr/>
            </p:nvSpPr>
            <p:spPr>
              <a:xfrm>
                <a:off x="4817963" y="3596562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17" name="Elipse 14">
                <a:extLst>
                  <a:ext uri="{FF2B5EF4-FFF2-40B4-BE49-F238E27FC236}">
                    <a16:creationId xmlns:a16="http://schemas.microsoft.com/office/drawing/2014/main" id="{68A7E8D8-D22C-89F2-E0E3-4605256D6AD5}"/>
                  </a:ext>
                </a:extLst>
              </p:cNvPr>
              <p:cNvSpPr/>
              <p:nvPr/>
            </p:nvSpPr>
            <p:spPr>
              <a:xfrm>
                <a:off x="481472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18" name="Elipse 14">
                <a:extLst>
                  <a:ext uri="{FF2B5EF4-FFF2-40B4-BE49-F238E27FC236}">
                    <a16:creationId xmlns:a16="http://schemas.microsoft.com/office/drawing/2014/main" id="{26F4F35A-72A2-DB47-87DC-7F24E05EDEB8}"/>
                  </a:ext>
                </a:extLst>
              </p:cNvPr>
              <p:cNvSpPr/>
              <p:nvPr/>
            </p:nvSpPr>
            <p:spPr>
              <a:xfrm>
                <a:off x="49152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19" name="Elipse 14">
                <a:extLst>
                  <a:ext uri="{FF2B5EF4-FFF2-40B4-BE49-F238E27FC236}">
                    <a16:creationId xmlns:a16="http://schemas.microsoft.com/office/drawing/2014/main" id="{8E010616-705A-C695-86CA-0D768E3FC508}"/>
                  </a:ext>
                </a:extLst>
              </p:cNvPr>
              <p:cNvSpPr/>
              <p:nvPr/>
            </p:nvSpPr>
            <p:spPr>
              <a:xfrm>
                <a:off x="4921723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20" name="Elipse 14">
                <a:extLst>
                  <a:ext uri="{FF2B5EF4-FFF2-40B4-BE49-F238E27FC236}">
                    <a16:creationId xmlns:a16="http://schemas.microsoft.com/office/drawing/2014/main" id="{BFC26C9D-4081-D866-9031-D19B9B161364}"/>
                  </a:ext>
                </a:extLst>
              </p:cNvPr>
              <p:cNvSpPr/>
              <p:nvPr/>
            </p:nvSpPr>
            <p:spPr>
              <a:xfrm>
                <a:off x="5008863" y="363562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A4BA7182-7C25-A8EB-AEAD-85BA91F9FF6C}"/>
                </a:ext>
              </a:extLst>
            </p:cNvPr>
            <p:cNvGrpSpPr/>
            <p:nvPr/>
          </p:nvGrpSpPr>
          <p:grpSpPr>
            <a:xfrm rot="3564810">
              <a:off x="882890" y="3271390"/>
              <a:ext cx="1007575" cy="946631"/>
              <a:chOff x="4051688" y="3272306"/>
              <a:chExt cx="1007575" cy="946631"/>
            </a:xfrm>
          </p:grpSpPr>
          <p:sp>
            <p:nvSpPr>
              <p:cNvPr id="667" name="Triángulo isósceles 666">
                <a:extLst>
                  <a:ext uri="{FF2B5EF4-FFF2-40B4-BE49-F238E27FC236}">
                    <a16:creationId xmlns:a16="http://schemas.microsoft.com/office/drawing/2014/main" id="{EFC4ED20-73A5-0F3D-800B-C31BA1555511}"/>
                  </a:ext>
                </a:extLst>
              </p:cNvPr>
              <p:cNvSpPr/>
              <p:nvPr/>
            </p:nvSpPr>
            <p:spPr>
              <a:xfrm rot="12639852">
                <a:off x="4051688" y="3362901"/>
                <a:ext cx="993002" cy="856036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68" name="Elipse 14">
                <a:extLst>
                  <a:ext uri="{FF2B5EF4-FFF2-40B4-BE49-F238E27FC236}">
                    <a16:creationId xmlns:a16="http://schemas.microsoft.com/office/drawing/2014/main" id="{A383E03C-DC6A-83E3-8F03-7779942F8F81}"/>
                  </a:ext>
                </a:extLst>
              </p:cNvPr>
              <p:cNvSpPr/>
              <p:nvPr/>
            </p:nvSpPr>
            <p:spPr>
              <a:xfrm>
                <a:off x="4819135" y="349117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69" name="Elipse 14">
                <a:extLst>
                  <a:ext uri="{FF2B5EF4-FFF2-40B4-BE49-F238E27FC236}">
                    <a16:creationId xmlns:a16="http://schemas.microsoft.com/office/drawing/2014/main" id="{3AFB8255-C1F6-BCF3-06A9-7D2095AD7F9B}"/>
                  </a:ext>
                </a:extLst>
              </p:cNvPr>
              <p:cNvSpPr/>
              <p:nvPr/>
            </p:nvSpPr>
            <p:spPr>
              <a:xfrm>
                <a:off x="4386702" y="32723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70" name="Elipse 14">
                <a:extLst>
                  <a:ext uri="{FF2B5EF4-FFF2-40B4-BE49-F238E27FC236}">
                    <a16:creationId xmlns:a16="http://schemas.microsoft.com/office/drawing/2014/main" id="{D8517E8D-03B5-B3EE-7F1A-6B52E9C781A8}"/>
                  </a:ext>
                </a:extLst>
              </p:cNvPr>
              <p:cNvSpPr/>
              <p:nvPr/>
            </p:nvSpPr>
            <p:spPr>
              <a:xfrm>
                <a:off x="4393184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71" name="Elipse 14">
                <a:extLst>
                  <a:ext uri="{FF2B5EF4-FFF2-40B4-BE49-F238E27FC236}">
                    <a16:creationId xmlns:a16="http://schemas.microsoft.com/office/drawing/2014/main" id="{324D287E-481C-6613-9BC4-5A16F49266BD}"/>
                  </a:ext>
                </a:extLst>
              </p:cNvPr>
              <p:cNvSpPr/>
              <p:nvPr/>
            </p:nvSpPr>
            <p:spPr>
              <a:xfrm>
                <a:off x="43899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72" name="Elipse 14">
                <a:extLst>
                  <a:ext uri="{FF2B5EF4-FFF2-40B4-BE49-F238E27FC236}">
                    <a16:creationId xmlns:a16="http://schemas.microsoft.com/office/drawing/2014/main" id="{684670D4-85C3-208C-A3F7-C24628123A8A}"/>
                  </a:ext>
                </a:extLst>
              </p:cNvPr>
              <p:cNvSpPr/>
              <p:nvPr/>
            </p:nvSpPr>
            <p:spPr>
              <a:xfrm>
                <a:off x="4383460" y="37165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73" name="Elipse 14">
                <a:extLst>
                  <a:ext uri="{FF2B5EF4-FFF2-40B4-BE49-F238E27FC236}">
                    <a16:creationId xmlns:a16="http://schemas.microsoft.com/office/drawing/2014/main" id="{BADD7D6F-2E8A-4A4C-B42A-86C0BD43ABDA}"/>
                  </a:ext>
                </a:extLst>
              </p:cNvPr>
              <p:cNvSpPr/>
              <p:nvPr/>
            </p:nvSpPr>
            <p:spPr>
              <a:xfrm>
                <a:off x="4389942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74" name="Elipse 14">
                <a:extLst>
                  <a:ext uri="{FF2B5EF4-FFF2-40B4-BE49-F238E27FC236}">
                    <a16:creationId xmlns:a16="http://schemas.microsoft.com/office/drawing/2014/main" id="{012BF478-916F-F6C7-B380-95E2B8FEA11C}"/>
                  </a:ext>
                </a:extLst>
              </p:cNvPr>
              <p:cNvSpPr/>
              <p:nvPr/>
            </p:nvSpPr>
            <p:spPr>
              <a:xfrm>
                <a:off x="4386699" y="40213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75" name="Elipse 14">
                <a:extLst>
                  <a:ext uri="{FF2B5EF4-FFF2-40B4-BE49-F238E27FC236}">
                    <a16:creationId xmlns:a16="http://schemas.microsoft.com/office/drawing/2014/main" id="{C5670B02-1BFE-F8A5-8667-69E694777B01}"/>
                  </a:ext>
                </a:extLst>
              </p:cNvPr>
              <p:cNvSpPr/>
              <p:nvPr/>
            </p:nvSpPr>
            <p:spPr>
              <a:xfrm>
                <a:off x="4491479" y="329330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76" name="Elipse 14">
                <a:extLst>
                  <a:ext uri="{FF2B5EF4-FFF2-40B4-BE49-F238E27FC236}">
                    <a16:creationId xmlns:a16="http://schemas.microsoft.com/office/drawing/2014/main" id="{15FEC49F-BDA1-D3D5-D19C-FF8D93617553}"/>
                  </a:ext>
                </a:extLst>
              </p:cNvPr>
              <p:cNvSpPr/>
              <p:nvPr/>
            </p:nvSpPr>
            <p:spPr>
              <a:xfrm>
                <a:off x="4490462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77" name="Elipse 14">
                <a:extLst>
                  <a:ext uri="{FF2B5EF4-FFF2-40B4-BE49-F238E27FC236}">
                    <a16:creationId xmlns:a16="http://schemas.microsoft.com/office/drawing/2014/main" id="{CB44488E-ABB5-4EAA-5086-DCAD1BB1AA4C}"/>
                  </a:ext>
                </a:extLst>
              </p:cNvPr>
              <p:cNvSpPr/>
              <p:nvPr/>
            </p:nvSpPr>
            <p:spPr>
              <a:xfrm>
                <a:off x="4496944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78" name="Elipse 14">
                <a:extLst>
                  <a:ext uri="{FF2B5EF4-FFF2-40B4-BE49-F238E27FC236}">
                    <a16:creationId xmlns:a16="http://schemas.microsoft.com/office/drawing/2014/main" id="{0A96F4EB-C9AE-B641-8C63-35B8DED26D68}"/>
                  </a:ext>
                </a:extLst>
              </p:cNvPr>
              <p:cNvSpPr/>
              <p:nvPr/>
            </p:nvSpPr>
            <p:spPr>
              <a:xfrm>
                <a:off x="4493701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79" name="Elipse 14">
                <a:extLst>
                  <a:ext uri="{FF2B5EF4-FFF2-40B4-BE49-F238E27FC236}">
                    <a16:creationId xmlns:a16="http://schemas.microsoft.com/office/drawing/2014/main" id="{C4FB3B90-3AA6-A1EF-5369-DCDB59838F0F}"/>
                  </a:ext>
                </a:extLst>
              </p:cNvPr>
              <p:cNvSpPr/>
              <p:nvPr/>
            </p:nvSpPr>
            <p:spPr>
              <a:xfrm>
                <a:off x="4487220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80" name="Elipse 14">
                <a:extLst>
                  <a:ext uri="{FF2B5EF4-FFF2-40B4-BE49-F238E27FC236}">
                    <a16:creationId xmlns:a16="http://schemas.microsoft.com/office/drawing/2014/main" id="{89D20128-51E3-5C3A-0DE7-64F388362339}"/>
                  </a:ext>
                </a:extLst>
              </p:cNvPr>
              <p:cNvSpPr/>
              <p:nvPr/>
            </p:nvSpPr>
            <p:spPr>
              <a:xfrm>
                <a:off x="4493702" y="398241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81" name="Elipse 14">
                <a:extLst>
                  <a:ext uri="{FF2B5EF4-FFF2-40B4-BE49-F238E27FC236}">
                    <a16:creationId xmlns:a16="http://schemas.microsoft.com/office/drawing/2014/main" id="{DD99436E-2D5A-B4DD-442A-F4DDA4BA2F96}"/>
                  </a:ext>
                </a:extLst>
              </p:cNvPr>
              <p:cNvSpPr/>
              <p:nvPr/>
            </p:nvSpPr>
            <p:spPr>
              <a:xfrm>
                <a:off x="4607198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82" name="Elipse 14">
                <a:extLst>
                  <a:ext uri="{FF2B5EF4-FFF2-40B4-BE49-F238E27FC236}">
                    <a16:creationId xmlns:a16="http://schemas.microsoft.com/office/drawing/2014/main" id="{BBB41ED4-5C9A-AFF3-76E0-6D42BB66DD94}"/>
                  </a:ext>
                </a:extLst>
              </p:cNvPr>
              <p:cNvSpPr/>
              <p:nvPr/>
            </p:nvSpPr>
            <p:spPr>
              <a:xfrm>
                <a:off x="4613680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83" name="Elipse 14">
                <a:extLst>
                  <a:ext uri="{FF2B5EF4-FFF2-40B4-BE49-F238E27FC236}">
                    <a16:creationId xmlns:a16="http://schemas.microsoft.com/office/drawing/2014/main" id="{FC2278B1-4C7C-7E1F-A57D-6CCEE735DCCB}"/>
                  </a:ext>
                </a:extLst>
              </p:cNvPr>
              <p:cNvSpPr/>
              <p:nvPr/>
            </p:nvSpPr>
            <p:spPr>
              <a:xfrm>
                <a:off x="4610437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84" name="Elipse 14">
                <a:extLst>
                  <a:ext uri="{FF2B5EF4-FFF2-40B4-BE49-F238E27FC236}">
                    <a16:creationId xmlns:a16="http://schemas.microsoft.com/office/drawing/2014/main" id="{FEDBA440-8AC2-8D1F-59C9-DE6612ACCA10}"/>
                  </a:ext>
                </a:extLst>
              </p:cNvPr>
              <p:cNvSpPr/>
              <p:nvPr/>
            </p:nvSpPr>
            <p:spPr>
              <a:xfrm>
                <a:off x="4603956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85" name="Elipse 14">
                <a:extLst>
                  <a:ext uri="{FF2B5EF4-FFF2-40B4-BE49-F238E27FC236}">
                    <a16:creationId xmlns:a16="http://schemas.microsoft.com/office/drawing/2014/main" id="{4D7119E4-02A3-A4EC-89ED-91A18B91B044}"/>
                  </a:ext>
                </a:extLst>
              </p:cNvPr>
              <p:cNvSpPr/>
              <p:nvPr/>
            </p:nvSpPr>
            <p:spPr>
              <a:xfrm>
                <a:off x="4711975" y="343598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86" name="Elipse 14">
                <a:extLst>
                  <a:ext uri="{FF2B5EF4-FFF2-40B4-BE49-F238E27FC236}">
                    <a16:creationId xmlns:a16="http://schemas.microsoft.com/office/drawing/2014/main" id="{C73406A3-CC97-6D03-D29C-44653F13C7D5}"/>
                  </a:ext>
                </a:extLst>
              </p:cNvPr>
              <p:cNvSpPr/>
              <p:nvPr/>
            </p:nvSpPr>
            <p:spPr>
              <a:xfrm>
                <a:off x="4710958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87" name="Elipse 14">
                <a:extLst>
                  <a:ext uri="{FF2B5EF4-FFF2-40B4-BE49-F238E27FC236}">
                    <a16:creationId xmlns:a16="http://schemas.microsoft.com/office/drawing/2014/main" id="{9E9A3308-5358-8539-5C3A-5D87F9CD1715}"/>
                  </a:ext>
                </a:extLst>
              </p:cNvPr>
              <p:cNvSpPr/>
              <p:nvPr/>
            </p:nvSpPr>
            <p:spPr>
              <a:xfrm>
                <a:off x="471744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88" name="Elipse 14">
                <a:extLst>
                  <a:ext uri="{FF2B5EF4-FFF2-40B4-BE49-F238E27FC236}">
                    <a16:creationId xmlns:a16="http://schemas.microsoft.com/office/drawing/2014/main" id="{399C774B-A0C1-A6F0-92EB-C861E31AF73F}"/>
                  </a:ext>
                </a:extLst>
              </p:cNvPr>
              <p:cNvSpPr/>
              <p:nvPr/>
            </p:nvSpPr>
            <p:spPr>
              <a:xfrm>
                <a:off x="4714197" y="386245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89" name="Elipse 14">
                <a:extLst>
                  <a:ext uri="{FF2B5EF4-FFF2-40B4-BE49-F238E27FC236}">
                    <a16:creationId xmlns:a16="http://schemas.microsoft.com/office/drawing/2014/main" id="{60847026-9712-15F0-6E83-D01E0622D863}"/>
                  </a:ext>
                </a:extLst>
              </p:cNvPr>
              <p:cNvSpPr/>
              <p:nvPr/>
            </p:nvSpPr>
            <p:spPr>
              <a:xfrm>
                <a:off x="4817963" y="3596562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90" name="Elipse 14">
                <a:extLst>
                  <a:ext uri="{FF2B5EF4-FFF2-40B4-BE49-F238E27FC236}">
                    <a16:creationId xmlns:a16="http://schemas.microsoft.com/office/drawing/2014/main" id="{0CBF3C5B-876C-3BE8-AE7C-00AC026F511E}"/>
                  </a:ext>
                </a:extLst>
              </p:cNvPr>
              <p:cNvSpPr/>
              <p:nvPr/>
            </p:nvSpPr>
            <p:spPr>
              <a:xfrm>
                <a:off x="481472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91" name="Elipse 14">
                <a:extLst>
                  <a:ext uri="{FF2B5EF4-FFF2-40B4-BE49-F238E27FC236}">
                    <a16:creationId xmlns:a16="http://schemas.microsoft.com/office/drawing/2014/main" id="{8B035C5F-72F3-F8D6-B1F7-A1AED5FB0D0B}"/>
                  </a:ext>
                </a:extLst>
              </p:cNvPr>
              <p:cNvSpPr/>
              <p:nvPr/>
            </p:nvSpPr>
            <p:spPr>
              <a:xfrm>
                <a:off x="49152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92" name="Elipse 14">
                <a:extLst>
                  <a:ext uri="{FF2B5EF4-FFF2-40B4-BE49-F238E27FC236}">
                    <a16:creationId xmlns:a16="http://schemas.microsoft.com/office/drawing/2014/main" id="{ECC82F61-D0BF-4726-0527-FEC42CCA98AD}"/>
                  </a:ext>
                </a:extLst>
              </p:cNvPr>
              <p:cNvSpPr/>
              <p:nvPr/>
            </p:nvSpPr>
            <p:spPr>
              <a:xfrm>
                <a:off x="4921723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93" name="Elipse 14">
                <a:extLst>
                  <a:ext uri="{FF2B5EF4-FFF2-40B4-BE49-F238E27FC236}">
                    <a16:creationId xmlns:a16="http://schemas.microsoft.com/office/drawing/2014/main" id="{C1E451D1-D383-16D5-B17C-A5BB6B3C1A8B}"/>
                  </a:ext>
                </a:extLst>
              </p:cNvPr>
              <p:cNvSpPr/>
              <p:nvPr/>
            </p:nvSpPr>
            <p:spPr>
              <a:xfrm>
                <a:off x="5008863" y="363562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CAEA929B-032D-CA7D-0011-4EB96B810C56}"/>
                </a:ext>
              </a:extLst>
            </p:cNvPr>
            <p:cNvGrpSpPr/>
            <p:nvPr/>
          </p:nvGrpSpPr>
          <p:grpSpPr>
            <a:xfrm rot="7145565">
              <a:off x="1530263" y="2140452"/>
              <a:ext cx="1007575" cy="946631"/>
              <a:chOff x="4051688" y="3272306"/>
              <a:chExt cx="1007575" cy="946631"/>
            </a:xfrm>
          </p:grpSpPr>
          <p:sp>
            <p:nvSpPr>
              <p:cNvPr id="640" name="Triángulo isósceles 639">
                <a:extLst>
                  <a:ext uri="{FF2B5EF4-FFF2-40B4-BE49-F238E27FC236}">
                    <a16:creationId xmlns:a16="http://schemas.microsoft.com/office/drawing/2014/main" id="{A157B944-C0D7-6F67-F402-69618E3F1C07}"/>
                  </a:ext>
                </a:extLst>
              </p:cNvPr>
              <p:cNvSpPr/>
              <p:nvPr/>
            </p:nvSpPr>
            <p:spPr>
              <a:xfrm rot="12639852">
                <a:off x="4051688" y="3362901"/>
                <a:ext cx="993002" cy="856036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41" name="Elipse 14">
                <a:extLst>
                  <a:ext uri="{FF2B5EF4-FFF2-40B4-BE49-F238E27FC236}">
                    <a16:creationId xmlns:a16="http://schemas.microsoft.com/office/drawing/2014/main" id="{D2DDCFB6-BD6F-456E-B7E6-128E4EC7B105}"/>
                  </a:ext>
                </a:extLst>
              </p:cNvPr>
              <p:cNvSpPr/>
              <p:nvPr/>
            </p:nvSpPr>
            <p:spPr>
              <a:xfrm>
                <a:off x="4819135" y="349117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42" name="Elipse 14">
                <a:extLst>
                  <a:ext uri="{FF2B5EF4-FFF2-40B4-BE49-F238E27FC236}">
                    <a16:creationId xmlns:a16="http://schemas.microsoft.com/office/drawing/2014/main" id="{A1D93FFA-1C3A-6B85-AB98-C0E977E82A5D}"/>
                  </a:ext>
                </a:extLst>
              </p:cNvPr>
              <p:cNvSpPr/>
              <p:nvPr/>
            </p:nvSpPr>
            <p:spPr>
              <a:xfrm>
                <a:off x="4386702" y="32723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43" name="Elipse 14">
                <a:extLst>
                  <a:ext uri="{FF2B5EF4-FFF2-40B4-BE49-F238E27FC236}">
                    <a16:creationId xmlns:a16="http://schemas.microsoft.com/office/drawing/2014/main" id="{8A8CD759-A6BC-8420-A66F-63D4ECD218B5}"/>
                  </a:ext>
                </a:extLst>
              </p:cNvPr>
              <p:cNvSpPr/>
              <p:nvPr/>
            </p:nvSpPr>
            <p:spPr>
              <a:xfrm>
                <a:off x="4393184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44" name="Elipse 14">
                <a:extLst>
                  <a:ext uri="{FF2B5EF4-FFF2-40B4-BE49-F238E27FC236}">
                    <a16:creationId xmlns:a16="http://schemas.microsoft.com/office/drawing/2014/main" id="{A4EA8E47-8255-0D6B-7A31-54EA936E2862}"/>
                  </a:ext>
                </a:extLst>
              </p:cNvPr>
              <p:cNvSpPr/>
              <p:nvPr/>
            </p:nvSpPr>
            <p:spPr>
              <a:xfrm>
                <a:off x="43899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45" name="Elipse 14">
                <a:extLst>
                  <a:ext uri="{FF2B5EF4-FFF2-40B4-BE49-F238E27FC236}">
                    <a16:creationId xmlns:a16="http://schemas.microsoft.com/office/drawing/2014/main" id="{748CDBA0-4857-80A8-7575-8640012E6781}"/>
                  </a:ext>
                </a:extLst>
              </p:cNvPr>
              <p:cNvSpPr/>
              <p:nvPr/>
            </p:nvSpPr>
            <p:spPr>
              <a:xfrm>
                <a:off x="4383460" y="37165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46" name="Elipse 14">
                <a:extLst>
                  <a:ext uri="{FF2B5EF4-FFF2-40B4-BE49-F238E27FC236}">
                    <a16:creationId xmlns:a16="http://schemas.microsoft.com/office/drawing/2014/main" id="{2FFB1CAF-8ECB-F4A3-7FF2-111008730FFC}"/>
                  </a:ext>
                </a:extLst>
              </p:cNvPr>
              <p:cNvSpPr/>
              <p:nvPr/>
            </p:nvSpPr>
            <p:spPr>
              <a:xfrm>
                <a:off x="4389942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47" name="Elipse 14">
                <a:extLst>
                  <a:ext uri="{FF2B5EF4-FFF2-40B4-BE49-F238E27FC236}">
                    <a16:creationId xmlns:a16="http://schemas.microsoft.com/office/drawing/2014/main" id="{DE2CF953-2BE1-7C43-2B8C-68AF9DDFED58}"/>
                  </a:ext>
                </a:extLst>
              </p:cNvPr>
              <p:cNvSpPr/>
              <p:nvPr/>
            </p:nvSpPr>
            <p:spPr>
              <a:xfrm>
                <a:off x="4386699" y="40213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48" name="Elipse 14">
                <a:extLst>
                  <a:ext uri="{FF2B5EF4-FFF2-40B4-BE49-F238E27FC236}">
                    <a16:creationId xmlns:a16="http://schemas.microsoft.com/office/drawing/2014/main" id="{8E18C0BB-3A64-C52B-5565-E70DCEC7468F}"/>
                  </a:ext>
                </a:extLst>
              </p:cNvPr>
              <p:cNvSpPr/>
              <p:nvPr/>
            </p:nvSpPr>
            <p:spPr>
              <a:xfrm>
                <a:off x="4491479" y="329330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49" name="Elipse 14">
                <a:extLst>
                  <a:ext uri="{FF2B5EF4-FFF2-40B4-BE49-F238E27FC236}">
                    <a16:creationId xmlns:a16="http://schemas.microsoft.com/office/drawing/2014/main" id="{F24CAE3F-758A-5EE3-400B-03DCD4B88651}"/>
                  </a:ext>
                </a:extLst>
              </p:cNvPr>
              <p:cNvSpPr/>
              <p:nvPr/>
            </p:nvSpPr>
            <p:spPr>
              <a:xfrm>
                <a:off x="4490462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50" name="Elipse 14">
                <a:extLst>
                  <a:ext uri="{FF2B5EF4-FFF2-40B4-BE49-F238E27FC236}">
                    <a16:creationId xmlns:a16="http://schemas.microsoft.com/office/drawing/2014/main" id="{5362A813-8A70-7142-A08A-BF064F840F54}"/>
                  </a:ext>
                </a:extLst>
              </p:cNvPr>
              <p:cNvSpPr/>
              <p:nvPr/>
            </p:nvSpPr>
            <p:spPr>
              <a:xfrm>
                <a:off x="4496944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51" name="Elipse 14">
                <a:extLst>
                  <a:ext uri="{FF2B5EF4-FFF2-40B4-BE49-F238E27FC236}">
                    <a16:creationId xmlns:a16="http://schemas.microsoft.com/office/drawing/2014/main" id="{DFA740C9-8F6F-2F6F-FC53-8D97A4121F34}"/>
                  </a:ext>
                </a:extLst>
              </p:cNvPr>
              <p:cNvSpPr/>
              <p:nvPr/>
            </p:nvSpPr>
            <p:spPr>
              <a:xfrm>
                <a:off x="4493701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52" name="Elipse 14">
                <a:extLst>
                  <a:ext uri="{FF2B5EF4-FFF2-40B4-BE49-F238E27FC236}">
                    <a16:creationId xmlns:a16="http://schemas.microsoft.com/office/drawing/2014/main" id="{C2D16AFC-2EE0-8F52-F9B0-6F2B5DFB2B4D}"/>
                  </a:ext>
                </a:extLst>
              </p:cNvPr>
              <p:cNvSpPr/>
              <p:nvPr/>
            </p:nvSpPr>
            <p:spPr>
              <a:xfrm>
                <a:off x="4487220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53" name="Elipse 14">
                <a:extLst>
                  <a:ext uri="{FF2B5EF4-FFF2-40B4-BE49-F238E27FC236}">
                    <a16:creationId xmlns:a16="http://schemas.microsoft.com/office/drawing/2014/main" id="{67519E93-7B94-3C26-9A6B-C3980E3F4068}"/>
                  </a:ext>
                </a:extLst>
              </p:cNvPr>
              <p:cNvSpPr/>
              <p:nvPr/>
            </p:nvSpPr>
            <p:spPr>
              <a:xfrm>
                <a:off x="4493702" y="398241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54" name="Elipse 14">
                <a:extLst>
                  <a:ext uri="{FF2B5EF4-FFF2-40B4-BE49-F238E27FC236}">
                    <a16:creationId xmlns:a16="http://schemas.microsoft.com/office/drawing/2014/main" id="{16A22D0C-668E-EB84-F256-AC709DC166B6}"/>
                  </a:ext>
                </a:extLst>
              </p:cNvPr>
              <p:cNvSpPr/>
              <p:nvPr/>
            </p:nvSpPr>
            <p:spPr>
              <a:xfrm>
                <a:off x="4607198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55" name="Elipse 14">
                <a:extLst>
                  <a:ext uri="{FF2B5EF4-FFF2-40B4-BE49-F238E27FC236}">
                    <a16:creationId xmlns:a16="http://schemas.microsoft.com/office/drawing/2014/main" id="{5B7C3DE0-4EB1-40F3-983D-CD81D9DDF57E}"/>
                  </a:ext>
                </a:extLst>
              </p:cNvPr>
              <p:cNvSpPr/>
              <p:nvPr/>
            </p:nvSpPr>
            <p:spPr>
              <a:xfrm>
                <a:off x="4613680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56" name="Elipse 14">
                <a:extLst>
                  <a:ext uri="{FF2B5EF4-FFF2-40B4-BE49-F238E27FC236}">
                    <a16:creationId xmlns:a16="http://schemas.microsoft.com/office/drawing/2014/main" id="{B2F57C0A-54C2-DEF6-A378-3C0851DD9F4B}"/>
                  </a:ext>
                </a:extLst>
              </p:cNvPr>
              <p:cNvSpPr/>
              <p:nvPr/>
            </p:nvSpPr>
            <p:spPr>
              <a:xfrm>
                <a:off x="4610437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57" name="Elipse 14">
                <a:extLst>
                  <a:ext uri="{FF2B5EF4-FFF2-40B4-BE49-F238E27FC236}">
                    <a16:creationId xmlns:a16="http://schemas.microsoft.com/office/drawing/2014/main" id="{A83209FB-D713-226C-DE00-E4D8BA80081B}"/>
                  </a:ext>
                </a:extLst>
              </p:cNvPr>
              <p:cNvSpPr/>
              <p:nvPr/>
            </p:nvSpPr>
            <p:spPr>
              <a:xfrm>
                <a:off x="4603956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58" name="Elipse 14">
                <a:extLst>
                  <a:ext uri="{FF2B5EF4-FFF2-40B4-BE49-F238E27FC236}">
                    <a16:creationId xmlns:a16="http://schemas.microsoft.com/office/drawing/2014/main" id="{6C1054C4-10C5-81E5-6B4B-7E0CFA5C1921}"/>
                  </a:ext>
                </a:extLst>
              </p:cNvPr>
              <p:cNvSpPr/>
              <p:nvPr/>
            </p:nvSpPr>
            <p:spPr>
              <a:xfrm>
                <a:off x="4711975" y="343598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59" name="Elipse 14">
                <a:extLst>
                  <a:ext uri="{FF2B5EF4-FFF2-40B4-BE49-F238E27FC236}">
                    <a16:creationId xmlns:a16="http://schemas.microsoft.com/office/drawing/2014/main" id="{91647E6F-F88D-CBF7-440A-7E2C63DAB889}"/>
                  </a:ext>
                </a:extLst>
              </p:cNvPr>
              <p:cNvSpPr/>
              <p:nvPr/>
            </p:nvSpPr>
            <p:spPr>
              <a:xfrm>
                <a:off x="4710958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60" name="Elipse 14">
                <a:extLst>
                  <a:ext uri="{FF2B5EF4-FFF2-40B4-BE49-F238E27FC236}">
                    <a16:creationId xmlns:a16="http://schemas.microsoft.com/office/drawing/2014/main" id="{5D421528-0B2A-8706-2F33-5A9CF6476579}"/>
                  </a:ext>
                </a:extLst>
              </p:cNvPr>
              <p:cNvSpPr/>
              <p:nvPr/>
            </p:nvSpPr>
            <p:spPr>
              <a:xfrm>
                <a:off x="471744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61" name="Elipse 14">
                <a:extLst>
                  <a:ext uri="{FF2B5EF4-FFF2-40B4-BE49-F238E27FC236}">
                    <a16:creationId xmlns:a16="http://schemas.microsoft.com/office/drawing/2014/main" id="{9D959154-5D04-C71F-A9AA-9A2905692415}"/>
                  </a:ext>
                </a:extLst>
              </p:cNvPr>
              <p:cNvSpPr/>
              <p:nvPr/>
            </p:nvSpPr>
            <p:spPr>
              <a:xfrm>
                <a:off x="4714197" y="386245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62" name="Elipse 14">
                <a:extLst>
                  <a:ext uri="{FF2B5EF4-FFF2-40B4-BE49-F238E27FC236}">
                    <a16:creationId xmlns:a16="http://schemas.microsoft.com/office/drawing/2014/main" id="{9796F58A-B1E2-B30F-BC7E-F40DC7E3E2B1}"/>
                  </a:ext>
                </a:extLst>
              </p:cNvPr>
              <p:cNvSpPr/>
              <p:nvPr/>
            </p:nvSpPr>
            <p:spPr>
              <a:xfrm>
                <a:off x="4817963" y="3596562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63" name="Elipse 14">
                <a:extLst>
                  <a:ext uri="{FF2B5EF4-FFF2-40B4-BE49-F238E27FC236}">
                    <a16:creationId xmlns:a16="http://schemas.microsoft.com/office/drawing/2014/main" id="{02B18E86-DA51-2D88-AA08-7113B79585F6}"/>
                  </a:ext>
                </a:extLst>
              </p:cNvPr>
              <p:cNvSpPr/>
              <p:nvPr/>
            </p:nvSpPr>
            <p:spPr>
              <a:xfrm>
                <a:off x="481472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64" name="Elipse 14">
                <a:extLst>
                  <a:ext uri="{FF2B5EF4-FFF2-40B4-BE49-F238E27FC236}">
                    <a16:creationId xmlns:a16="http://schemas.microsoft.com/office/drawing/2014/main" id="{90925BF6-6C53-B075-14CC-2770E4A9E7EA}"/>
                  </a:ext>
                </a:extLst>
              </p:cNvPr>
              <p:cNvSpPr/>
              <p:nvPr/>
            </p:nvSpPr>
            <p:spPr>
              <a:xfrm>
                <a:off x="49152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65" name="Elipse 14">
                <a:extLst>
                  <a:ext uri="{FF2B5EF4-FFF2-40B4-BE49-F238E27FC236}">
                    <a16:creationId xmlns:a16="http://schemas.microsoft.com/office/drawing/2014/main" id="{EDE2474D-D148-1095-D874-66A61187F22E}"/>
                  </a:ext>
                </a:extLst>
              </p:cNvPr>
              <p:cNvSpPr/>
              <p:nvPr/>
            </p:nvSpPr>
            <p:spPr>
              <a:xfrm>
                <a:off x="4921723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66" name="Elipse 14">
                <a:extLst>
                  <a:ext uri="{FF2B5EF4-FFF2-40B4-BE49-F238E27FC236}">
                    <a16:creationId xmlns:a16="http://schemas.microsoft.com/office/drawing/2014/main" id="{CB7947CF-2270-B3CE-165E-A45EA9E3193B}"/>
                  </a:ext>
                </a:extLst>
              </p:cNvPr>
              <p:cNvSpPr/>
              <p:nvPr/>
            </p:nvSpPr>
            <p:spPr>
              <a:xfrm>
                <a:off x="5008863" y="363562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A6F0DF-6F05-7CBF-A6A3-8573290CE9B2}"/>
                </a:ext>
              </a:extLst>
            </p:cNvPr>
            <p:cNvGrpSpPr/>
            <p:nvPr/>
          </p:nvGrpSpPr>
          <p:grpSpPr>
            <a:xfrm>
              <a:off x="602412" y="4934521"/>
              <a:ext cx="1007575" cy="946631"/>
              <a:chOff x="9756236" y="5331944"/>
              <a:chExt cx="1007575" cy="946631"/>
            </a:xfrm>
          </p:grpSpPr>
          <p:sp>
            <p:nvSpPr>
              <p:cNvPr id="613" name="Triángulo isósceles 612">
                <a:extLst>
                  <a:ext uri="{FF2B5EF4-FFF2-40B4-BE49-F238E27FC236}">
                    <a16:creationId xmlns:a16="http://schemas.microsoft.com/office/drawing/2014/main" id="{14FAC616-4FEE-EA6F-DBAF-C6CEF642D6AF}"/>
                  </a:ext>
                </a:extLst>
              </p:cNvPr>
              <p:cNvSpPr/>
              <p:nvPr/>
            </p:nvSpPr>
            <p:spPr>
              <a:xfrm rot="12639852">
                <a:off x="9756236" y="5422539"/>
                <a:ext cx="993002" cy="856036"/>
              </a:xfrm>
              <a:prstGeom prst="triangle">
                <a:avLst/>
              </a:prstGeom>
              <a:solidFill>
                <a:srgbClr val="F4770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14" name="Elipse 14">
                <a:extLst>
                  <a:ext uri="{FF2B5EF4-FFF2-40B4-BE49-F238E27FC236}">
                    <a16:creationId xmlns:a16="http://schemas.microsoft.com/office/drawing/2014/main" id="{34094C5F-49FC-478F-118D-6780BBB76B0A}"/>
                  </a:ext>
                </a:extLst>
              </p:cNvPr>
              <p:cNvSpPr/>
              <p:nvPr/>
            </p:nvSpPr>
            <p:spPr>
              <a:xfrm>
                <a:off x="10523683" y="555081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15" name="Elipse 14">
                <a:extLst>
                  <a:ext uri="{FF2B5EF4-FFF2-40B4-BE49-F238E27FC236}">
                    <a16:creationId xmlns:a16="http://schemas.microsoft.com/office/drawing/2014/main" id="{D0C0F7CD-0202-6D3E-B7E2-EF2C6B94303F}"/>
                  </a:ext>
                </a:extLst>
              </p:cNvPr>
              <p:cNvSpPr/>
              <p:nvPr/>
            </p:nvSpPr>
            <p:spPr>
              <a:xfrm>
                <a:off x="10091250" y="53319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16" name="Elipse 14">
                <a:extLst>
                  <a:ext uri="{FF2B5EF4-FFF2-40B4-BE49-F238E27FC236}">
                    <a16:creationId xmlns:a16="http://schemas.microsoft.com/office/drawing/2014/main" id="{74048A3D-B2D8-13BF-B8B9-12ED6C183DE1}"/>
                  </a:ext>
                </a:extLst>
              </p:cNvPr>
              <p:cNvSpPr/>
              <p:nvPr/>
            </p:nvSpPr>
            <p:spPr>
              <a:xfrm>
                <a:off x="10097732" y="54843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17" name="Elipse 14">
                <a:extLst>
                  <a:ext uri="{FF2B5EF4-FFF2-40B4-BE49-F238E27FC236}">
                    <a16:creationId xmlns:a16="http://schemas.microsoft.com/office/drawing/2014/main" id="{7E9C651C-CBD6-0D33-2313-F494ED73624B}"/>
                  </a:ext>
                </a:extLst>
              </p:cNvPr>
              <p:cNvSpPr/>
              <p:nvPr/>
            </p:nvSpPr>
            <p:spPr>
              <a:xfrm>
                <a:off x="10094489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18" name="Elipse 14">
                <a:extLst>
                  <a:ext uri="{FF2B5EF4-FFF2-40B4-BE49-F238E27FC236}">
                    <a16:creationId xmlns:a16="http://schemas.microsoft.com/office/drawing/2014/main" id="{5D053C4B-05A7-6347-52E5-FE98C74AA9D9}"/>
                  </a:ext>
                </a:extLst>
              </p:cNvPr>
              <p:cNvSpPr/>
              <p:nvPr/>
            </p:nvSpPr>
            <p:spPr>
              <a:xfrm>
                <a:off x="10088008" y="57761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19" name="Elipse 14">
                <a:extLst>
                  <a:ext uri="{FF2B5EF4-FFF2-40B4-BE49-F238E27FC236}">
                    <a16:creationId xmlns:a16="http://schemas.microsoft.com/office/drawing/2014/main" id="{58235713-6974-CCBA-A0B5-9941D30A3006}"/>
                  </a:ext>
                </a:extLst>
              </p:cNvPr>
              <p:cNvSpPr/>
              <p:nvPr/>
            </p:nvSpPr>
            <p:spPr>
              <a:xfrm>
                <a:off x="10094490" y="59285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20" name="Elipse 14">
                <a:extLst>
                  <a:ext uri="{FF2B5EF4-FFF2-40B4-BE49-F238E27FC236}">
                    <a16:creationId xmlns:a16="http://schemas.microsoft.com/office/drawing/2014/main" id="{CE32ECBC-B11B-5ABB-B46C-F6FB3D234FA2}"/>
                  </a:ext>
                </a:extLst>
              </p:cNvPr>
              <p:cNvSpPr/>
              <p:nvPr/>
            </p:nvSpPr>
            <p:spPr>
              <a:xfrm>
                <a:off x="10091247" y="60809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21" name="Elipse 14">
                <a:extLst>
                  <a:ext uri="{FF2B5EF4-FFF2-40B4-BE49-F238E27FC236}">
                    <a16:creationId xmlns:a16="http://schemas.microsoft.com/office/drawing/2014/main" id="{A6BCD1AB-A571-70F5-3C66-79A3A0391143}"/>
                  </a:ext>
                </a:extLst>
              </p:cNvPr>
              <p:cNvSpPr/>
              <p:nvPr/>
            </p:nvSpPr>
            <p:spPr>
              <a:xfrm>
                <a:off x="10196027" y="535294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22" name="Elipse 14">
                <a:extLst>
                  <a:ext uri="{FF2B5EF4-FFF2-40B4-BE49-F238E27FC236}">
                    <a16:creationId xmlns:a16="http://schemas.microsoft.com/office/drawing/2014/main" id="{ED99A41F-041D-7038-D4F6-57A1EB252784}"/>
                  </a:ext>
                </a:extLst>
              </p:cNvPr>
              <p:cNvSpPr/>
              <p:nvPr/>
            </p:nvSpPr>
            <p:spPr>
              <a:xfrm>
                <a:off x="10195010" y="54843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23" name="Elipse 14">
                <a:extLst>
                  <a:ext uri="{FF2B5EF4-FFF2-40B4-BE49-F238E27FC236}">
                    <a16:creationId xmlns:a16="http://schemas.microsoft.com/office/drawing/2014/main" id="{21FBC717-1268-DE8F-D29D-7CF762A8FA52}"/>
                  </a:ext>
                </a:extLst>
              </p:cNvPr>
              <p:cNvSpPr/>
              <p:nvPr/>
            </p:nvSpPr>
            <p:spPr>
              <a:xfrm>
                <a:off x="10201492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24" name="Elipse 14">
                <a:extLst>
                  <a:ext uri="{FF2B5EF4-FFF2-40B4-BE49-F238E27FC236}">
                    <a16:creationId xmlns:a16="http://schemas.microsoft.com/office/drawing/2014/main" id="{3125F442-C6CA-D93D-3D10-077CE505FCFE}"/>
                  </a:ext>
                </a:extLst>
              </p:cNvPr>
              <p:cNvSpPr/>
              <p:nvPr/>
            </p:nvSpPr>
            <p:spPr>
              <a:xfrm>
                <a:off x="10198249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25" name="Elipse 14">
                <a:extLst>
                  <a:ext uri="{FF2B5EF4-FFF2-40B4-BE49-F238E27FC236}">
                    <a16:creationId xmlns:a16="http://schemas.microsoft.com/office/drawing/2014/main" id="{36EC417A-497C-F2F2-B258-1D9614852550}"/>
                  </a:ext>
                </a:extLst>
              </p:cNvPr>
              <p:cNvSpPr/>
              <p:nvPr/>
            </p:nvSpPr>
            <p:spPr>
              <a:xfrm>
                <a:off x="10191768" y="59285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26" name="Elipse 14">
                <a:extLst>
                  <a:ext uri="{FF2B5EF4-FFF2-40B4-BE49-F238E27FC236}">
                    <a16:creationId xmlns:a16="http://schemas.microsoft.com/office/drawing/2014/main" id="{AE720EC3-871A-5B40-9689-42A5A3F04E45}"/>
                  </a:ext>
                </a:extLst>
              </p:cNvPr>
              <p:cNvSpPr/>
              <p:nvPr/>
            </p:nvSpPr>
            <p:spPr>
              <a:xfrm>
                <a:off x="10198250" y="6042057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27" name="Elipse 14">
                <a:extLst>
                  <a:ext uri="{FF2B5EF4-FFF2-40B4-BE49-F238E27FC236}">
                    <a16:creationId xmlns:a16="http://schemas.microsoft.com/office/drawing/2014/main" id="{A5DE3E71-F7D0-C778-FB30-05A632C26949}"/>
                  </a:ext>
                </a:extLst>
              </p:cNvPr>
              <p:cNvSpPr/>
              <p:nvPr/>
            </p:nvSpPr>
            <p:spPr>
              <a:xfrm>
                <a:off x="10311746" y="54843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28" name="Elipse 14">
                <a:extLst>
                  <a:ext uri="{FF2B5EF4-FFF2-40B4-BE49-F238E27FC236}">
                    <a16:creationId xmlns:a16="http://schemas.microsoft.com/office/drawing/2014/main" id="{D2B2368B-3347-EA4C-59F2-6D294A704F2F}"/>
                  </a:ext>
                </a:extLst>
              </p:cNvPr>
              <p:cNvSpPr/>
              <p:nvPr/>
            </p:nvSpPr>
            <p:spPr>
              <a:xfrm>
                <a:off x="10318228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29" name="Elipse 14">
                <a:extLst>
                  <a:ext uri="{FF2B5EF4-FFF2-40B4-BE49-F238E27FC236}">
                    <a16:creationId xmlns:a16="http://schemas.microsoft.com/office/drawing/2014/main" id="{1CB1162A-67B8-479F-6EFC-CF42D96FE222}"/>
                  </a:ext>
                </a:extLst>
              </p:cNvPr>
              <p:cNvSpPr/>
              <p:nvPr/>
            </p:nvSpPr>
            <p:spPr>
              <a:xfrm>
                <a:off x="10314985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30" name="Elipse 14">
                <a:extLst>
                  <a:ext uri="{FF2B5EF4-FFF2-40B4-BE49-F238E27FC236}">
                    <a16:creationId xmlns:a16="http://schemas.microsoft.com/office/drawing/2014/main" id="{8C6F8F75-D451-BFD4-9F22-9EC5E805BB94}"/>
                  </a:ext>
                </a:extLst>
              </p:cNvPr>
              <p:cNvSpPr/>
              <p:nvPr/>
            </p:nvSpPr>
            <p:spPr>
              <a:xfrm>
                <a:off x="10308504" y="59285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31" name="Elipse 14">
                <a:extLst>
                  <a:ext uri="{FF2B5EF4-FFF2-40B4-BE49-F238E27FC236}">
                    <a16:creationId xmlns:a16="http://schemas.microsoft.com/office/drawing/2014/main" id="{B46B35A6-BA2C-83CD-3B92-8A5997443900}"/>
                  </a:ext>
                </a:extLst>
              </p:cNvPr>
              <p:cNvSpPr/>
              <p:nvPr/>
            </p:nvSpPr>
            <p:spPr>
              <a:xfrm>
                <a:off x="10416523" y="549561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32" name="Elipse 14">
                <a:extLst>
                  <a:ext uri="{FF2B5EF4-FFF2-40B4-BE49-F238E27FC236}">
                    <a16:creationId xmlns:a16="http://schemas.microsoft.com/office/drawing/2014/main" id="{175D91D0-6643-092E-EB91-C3905D63ED11}"/>
                  </a:ext>
                </a:extLst>
              </p:cNvPr>
              <p:cNvSpPr/>
              <p:nvPr/>
            </p:nvSpPr>
            <p:spPr>
              <a:xfrm>
                <a:off x="10415506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33" name="Elipse 14">
                <a:extLst>
                  <a:ext uri="{FF2B5EF4-FFF2-40B4-BE49-F238E27FC236}">
                    <a16:creationId xmlns:a16="http://schemas.microsoft.com/office/drawing/2014/main" id="{B8701BD1-2ED7-B162-049C-B2AAF834ACE1}"/>
                  </a:ext>
                </a:extLst>
              </p:cNvPr>
              <p:cNvSpPr/>
              <p:nvPr/>
            </p:nvSpPr>
            <p:spPr>
              <a:xfrm>
                <a:off x="10421988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34" name="Elipse 14">
                <a:extLst>
                  <a:ext uri="{FF2B5EF4-FFF2-40B4-BE49-F238E27FC236}">
                    <a16:creationId xmlns:a16="http://schemas.microsoft.com/office/drawing/2014/main" id="{AD049383-DB34-2EC8-881F-4AA8C2FA9443}"/>
                  </a:ext>
                </a:extLst>
              </p:cNvPr>
              <p:cNvSpPr/>
              <p:nvPr/>
            </p:nvSpPr>
            <p:spPr>
              <a:xfrm>
                <a:off x="10418745" y="592208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35" name="Elipse 14">
                <a:extLst>
                  <a:ext uri="{FF2B5EF4-FFF2-40B4-BE49-F238E27FC236}">
                    <a16:creationId xmlns:a16="http://schemas.microsoft.com/office/drawing/2014/main" id="{2BCBA63E-0AED-5876-4A84-8B99C4D14901}"/>
                  </a:ext>
                </a:extLst>
              </p:cNvPr>
              <p:cNvSpPr/>
              <p:nvPr/>
            </p:nvSpPr>
            <p:spPr>
              <a:xfrm>
                <a:off x="10522511" y="565620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36" name="Elipse 14">
                <a:extLst>
                  <a:ext uri="{FF2B5EF4-FFF2-40B4-BE49-F238E27FC236}">
                    <a16:creationId xmlns:a16="http://schemas.microsoft.com/office/drawing/2014/main" id="{6BEC3C91-D2BE-6969-9A01-656A9DD5A611}"/>
                  </a:ext>
                </a:extLst>
              </p:cNvPr>
              <p:cNvSpPr/>
              <p:nvPr/>
            </p:nvSpPr>
            <p:spPr>
              <a:xfrm>
                <a:off x="10519268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37" name="Elipse 14">
                <a:extLst>
                  <a:ext uri="{FF2B5EF4-FFF2-40B4-BE49-F238E27FC236}">
                    <a16:creationId xmlns:a16="http://schemas.microsoft.com/office/drawing/2014/main" id="{983E8D69-67F3-1DF8-6439-428967599C78}"/>
                  </a:ext>
                </a:extLst>
              </p:cNvPr>
              <p:cNvSpPr/>
              <p:nvPr/>
            </p:nvSpPr>
            <p:spPr>
              <a:xfrm>
                <a:off x="10619789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38" name="Elipse 14">
                <a:extLst>
                  <a:ext uri="{FF2B5EF4-FFF2-40B4-BE49-F238E27FC236}">
                    <a16:creationId xmlns:a16="http://schemas.microsoft.com/office/drawing/2014/main" id="{46A82D91-8EBB-CB91-0769-BCD66BAA0767}"/>
                  </a:ext>
                </a:extLst>
              </p:cNvPr>
              <p:cNvSpPr/>
              <p:nvPr/>
            </p:nvSpPr>
            <p:spPr>
              <a:xfrm>
                <a:off x="10626271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39" name="Elipse 14">
                <a:extLst>
                  <a:ext uri="{FF2B5EF4-FFF2-40B4-BE49-F238E27FC236}">
                    <a16:creationId xmlns:a16="http://schemas.microsoft.com/office/drawing/2014/main" id="{E2705EA5-799D-C439-B105-C92F07A66FCE}"/>
                  </a:ext>
                </a:extLst>
              </p:cNvPr>
              <p:cNvSpPr/>
              <p:nvPr/>
            </p:nvSpPr>
            <p:spPr>
              <a:xfrm>
                <a:off x="10713411" y="5695267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A19873B-ECB3-B65B-C21C-8BC8EDAC4787}"/>
                </a:ext>
              </a:extLst>
            </p:cNvPr>
            <p:cNvGrpSpPr/>
            <p:nvPr/>
          </p:nvGrpSpPr>
          <p:grpSpPr>
            <a:xfrm rot="10800000">
              <a:off x="1969425" y="3768327"/>
              <a:ext cx="1007575" cy="946631"/>
              <a:chOff x="4051688" y="3272306"/>
              <a:chExt cx="1007575" cy="946631"/>
            </a:xfrm>
          </p:grpSpPr>
          <p:sp>
            <p:nvSpPr>
              <p:cNvPr id="586" name="Triángulo isósceles 585">
                <a:extLst>
                  <a:ext uri="{FF2B5EF4-FFF2-40B4-BE49-F238E27FC236}">
                    <a16:creationId xmlns:a16="http://schemas.microsoft.com/office/drawing/2014/main" id="{B9C1F065-8F32-0199-D82E-C270616BDBC0}"/>
                  </a:ext>
                </a:extLst>
              </p:cNvPr>
              <p:cNvSpPr/>
              <p:nvPr/>
            </p:nvSpPr>
            <p:spPr>
              <a:xfrm rot="12639852">
                <a:off x="4051688" y="3362901"/>
                <a:ext cx="993002" cy="856036"/>
              </a:xfrm>
              <a:prstGeom prst="triangle">
                <a:avLst/>
              </a:prstGeom>
              <a:solidFill>
                <a:srgbClr val="065DD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87" name="Elipse 14">
                <a:extLst>
                  <a:ext uri="{FF2B5EF4-FFF2-40B4-BE49-F238E27FC236}">
                    <a16:creationId xmlns:a16="http://schemas.microsoft.com/office/drawing/2014/main" id="{AFE3AE90-483A-6D74-4530-52950EDE0A83}"/>
                  </a:ext>
                </a:extLst>
              </p:cNvPr>
              <p:cNvSpPr/>
              <p:nvPr/>
            </p:nvSpPr>
            <p:spPr>
              <a:xfrm>
                <a:off x="4819135" y="349117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88" name="Elipse 14">
                <a:extLst>
                  <a:ext uri="{FF2B5EF4-FFF2-40B4-BE49-F238E27FC236}">
                    <a16:creationId xmlns:a16="http://schemas.microsoft.com/office/drawing/2014/main" id="{D67A1C67-0319-BA65-773F-5C7E5919C190}"/>
                  </a:ext>
                </a:extLst>
              </p:cNvPr>
              <p:cNvSpPr/>
              <p:nvPr/>
            </p:nvSpPr>
            <p:spPr>
              <a:xfrm>
                <a:off x="4386702" y="32723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89" name="Elipse 14">
                <a:extLst>
                  <a:ext uri="{FF2B5EF4-FFF2-40B4-BE49-F238E27FC236}">
                    <a16:creationId xmlns:a16="http://schemas.microsoft.com/office/drawing/2014/main" id="{EE7E9AA6-5323-06F6-6A7E-924CD1D5D517}"/>
                  </a:ext>
                </a:extLst>
              </p:cNvPr>
              <p:cNvSpPr/>
              <p:nvPr/>
            </p:nvSpPr>
            <p:spPr>
              <a:xfrm>
                <a:off x="4393184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90" name="Elipse 14">
                <a:extLst>
                  <a:ext uri="{FF2B5EF4-FFF2-40B4-BE49-F238E27FC236}">
                    <a16:creationId xmlns:a16="http://schemas.microsoft.com/office/drawing/2014/main" id="{722ACF40-CE26-8642-F171-57C068843135}"/>
                  </a:ext>
                </a:extLst>
              </p:cNvPr>
              <p:cNvSpPr/>
              <p:nvPr/>
            </p:nvSpPr>
            <p:spPr>
              <a:xfrm>
                <a:off x="43899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91" name="Elipse 14">
                <a:extLst>
                  <a:ext uri="{FF2B5EF4-FFF2-40B4-BE49-F238E27FC236}">
                    <a16:creationId xmlns:a16="http://schemas.microsoft.com/office/drawing/2014/main" id="{0E663BD3-EDCB-0DCA-85A7-61B617CF01E7}"/>
                  </a:ext>
                </a:extLst>
              </p:cNvPr>
              <p:cNvSpPr/>
              <p:nvPr/>
            </p:nvSpPr>
            <p:spPr>
              <a:xfrm>
                <a:off x="4383460" y="37165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92" name="Elipse 14">
                <a:extLst>
                  <a:ext uri="{FF2B5EF4-FFF2-40B4-BE49-F238E27FC236}">
                    <a16:creationId xmlns:a16="http://schemas.microsoft.com/office/drawing/2014/main" id="{D3E60294-809A-5981-79E0-84326E07E8F3}"/>
                  </a:ext>
                </a:extLst>
              </p:cNvPr>
              <p:cNvSpPr/>
              <p:nvPr/>
            </p:nvSpPr>
            <p:spPr>
              <a:xfrm>
                <a:off x="4389942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93" name="Elipse 14">
                <a:extLst>
                  <a:ext uri="{FF2B5EF4-FFF2-40B4-BE49-F238E27FC236}">
                    <a16:creationId xmlns:a16="http://schemas.microsoft.com/office/drawing/2014/main" id="{D5DBF063-634A-0B27-7577-204765858A68}"/>
                  </a:ext>
                </a:extLst>
              </p:cNvPr>
              <p:cNvSpPr/>
              <p:nvPr/>
            </p:nvSpPr>
            <p:spPr>
              <a:xfrm>
                <a:off x="4386699" y="40213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94" name="Elipse 14">
                <a:extLst>
                  <a:ext uri="{FF2B5EF4-FFF2-40B4-BE49-F238E27FC236}">
                    <a16:creationId xmlns:a16="http://schemas.microsoft.com/office/drawing/2014/main" id="{33A27939-88FB-87D9-5B63-6FFE34A1C3EE}"/>
                  </a:ext>
                </a:extLst>
              </p:cNvPr>
              <p:cNvSpPr/>
              <p:nvPr/>
            </p:nvSpPr>
            <p:spPr>
              <a:xfrm>
                <a:off x="4491479" y="329330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95" name="Elipse 14">
                <a:extLst>
                  <a:ext uri="{FF2B5EF4-FFF2-40B4-BE49-F238E27FC236}">
                    <a16:creationId xmlns:a16="http://schemas.microsoft.com/office/drawing/2014/main" id="{A22F5234-FDB6-17A7-A28D-E755EA423F40}"/>
                  </a:ext>
                </a:extLst>
              </p:cNvPr>
              <p:cNvSpPr/>
              <p:nvPr/>
            </p:nvSpPr>
            <p:spPr>
              <a:xfrm>
                <a:off x="4490462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96" name="Elipse 14">
                <a:extLst>
                  <a:ext uri="{FF2B5EF4-FFF2-40B4-BE49-F238E27FC236}">
                    <a16:creationId xmlns:a16="http://schemas.microsoft.com/office/drawing/2014/main" id="{00875D26-E51C-C781-ABE5-B2C2B1F77131}"/>
                  </a:ext>
                </a:extLst>
              </p:cNvPr>
              <p:cNvSpPr/>
              <p:nvPr/>
            </p:nvSpPr>
            <p:spPr>
              <a:xfrm>
                <a:off x="4496944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97" name="Elipse 14">
                <a:extLst>
                  <a:ext uri="{FF2B5EF4-FFF2-40B4-BE49-F238E27FC236}">
                    <a16:creationId xmlns:a16="http://schemas.microsoft.com/office/drawing/2014/main" id="{A89C86FB-DF12-EE46-6F3E-0812BE244338}"/>
                  </a:ext>
                </a:extLst>
              </p:cNvPr>
              <p:cNvSpPr/>
              <p:nvPr/>
            </p:nvSpPr>
            <p:spPr>
              <a:xfrm>
                <a:off x="4493701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98" name="Elipse 14">
                <a:extLst>
                  <a:ext uri="{FF2B5EF4-FFF2-40B4-BE49-F238E27FC236}">
                    <a16:creationId xmlns:a16="http://schemas.microsoft.com/office/drawing/2014/main" id="{4DF101C8-DC06-2C01-1B13-BA63989F15EF}"/>
                  </a:ext>
                </a:extLst>
              </p:cNvPr>
              <p:cNvSpPr/>
              <p:nvPr/>
            </p:nvSpPr>
            <p:spPr>
              <a:xfrm>
                <a:off x="4487220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99" name="Elipse 14">
                <a:extLst>
                  <a:ext uri="{FF2B5EF4-FFF2-40B4-BE49-F238E27FC236}">
                    <a16:creationId xmlns:a16="http://schemas.microsoft.com/office/drawing/2014/main" id="{D5D62F1A-2C60-4C65-0AED-C3D3A239F960}"/>
                  </a:ext>
                </a:extLst>
              </p:cNvPr>
              <p:cNvSpPr/>
              <p:nvPr/>
            </p:nvSpPr>
            <p:spPr>
              <a:xfrm>
                <a:off x="4493702" y="398241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00" name="Elipse 14">
                <a:extLst>
                  <a:ext uri="{FF2B5EF4-FFF2-40B4-BE49-F238E27FC236}">
                    <a16:creationId xmlns:a16="http://schemas.microsoft.com/office/drawing/2014/main" id="{CDC90E8B-60C6-81AD-FA8A-8588090613E7}"/>
                  </a:ext>
                </a:extLst>
              </p:cNvPr>
              <p:cNvSpPr/>
              <p:nvPr/>
            </p:nvSpPr>
            <p:spPr>
              <a:xfrm>
                <a:off x="4607198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01" name="Elipse 14">
                <a:extLst>
                  <a:ext uri="{FF2B5EF4-FFF2-40B4-BE49-F238E27FC236}">
                    <a16:creationId xmlns:a16="http://schemas.microsoft.com/office/drawing/2014/main" id="{95B210B8-6823-90D2-8896-87F9F958B3C3}"/>
                  </a:ext>
                </a:extLst>
              </p:cNvPr>
              <p:cNvSpPr/>
              <p:nvPr/>
            </p:nvSpPr>
            <p:spPr>
              <a:xfrm>
                <a:off x="4613680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02" name="Elipse 14">
                <a:extLst>
                  <a:ext uri="{FF2B5EF4-FFF2-40B4-BE49-F238E27FC236}">
                    <a16:creationId xmlns:a16="http://schemas.microsoft.com/office/drawing/2014/main" id="{E2744438-3EE9-C074-659E-52ACBC530C69}"/>
                  </a:ext>
                </a:extLst>
              </p:cNvPr>
              <p:cNvSpPr/>
              <p:nvPr/>
            </p:nvSpPr>
            <p:spPr>
              <a:xfrm>
                <a:off x="4610437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03" name="Elipse 14">
                <a:extLst>
                  <a:ext uri="{FF2B5EF4-FFF2-40B4-BE49-F238E27FC236}">
                    <a16:creationId xmlns:a16="http://schemas.microsoft.com/office/drawing/2014/main" id="{CC335845-959C-3E34-CA1A-03B4375B7455}"/>
                  </a:ext>
                </a:extLst>
              </p:cNvPr>
              <p:cNvSpPr/>
              <p:nvPr/>
            </p:nvSpPr>
            <p:spPr>
              <a:xfrm>
                <a:off x="4603956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04" name="Elipse 14">
                <a:extLst>
                  <a:ext uri="{FF2B5EF4-FFF2-40B4-BE49-F238E27FC236}">
                    <a16:creationId xmlns:a16="http://schemas.microsoft.com/office/drawing/2014/main" id="{5F60125E-759E-DA84-1728-03BDA605D07E}"/>
                  </a:ext>
                </a:extLst>
              </p:cNvPr>
              <p:cNvSpPr/>
              <p:nvPr/>
            </p:nvSpPr>
            <p:spPr>
              <a:xfrm>
                <a:off x="4711975" y="343598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05" name="Elipse 14">
                <a:extLst>
                  <a:ext uri="{FF2B5EF4-FFF2-40B4-BE49-F238E27FC236}">
                    <a16:creationId xmlns:a16="http://schemas.microsoft.com/office/drawing/2014/main" id="{DD75D5A8-5221-C842-93AD-F708A19D4EAF}"/>
                  </a:ext>
                </a:extLst>
              </p:cNvPr>
              <p:cNvSpPr/>
              <p:nvPr/>
            </p:nvSpPr>
            <p:spPr>
              <a:xfrm>
                <a:off x="4710958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06" name="Elipse 14">
                <a:extLst>
                  <a:ext uri="{FF2B5EF4-FFF2-40B4-BE49-F238E27FC236}">
                    <a16:creationId xmlns:a16="http://schemas.microsoft.com/office/drawing/2014/main" id="{B91E7A62-3470-4269-0B0F-8D2D42C5FA4B}"/>
                  </a:ext>
                </a:extLst>
              </p:cNvPr>
              <p:cNvSpPr/>
              <p:nvPr/>
            </p:nvSpPr>
            <p:spPr>
              <a:xfrm>
                <a:off x="471744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07" name="Elipse 14">
                <a:extLst>
                  <a:ext uri="{FF2B5EF4-FFF2-40B4-BE49-F238E27FC236}">
                    <a16:creationId xmlns:a16="http://schemas.microsoft.com/office/drawing/2014/main" id="{9175B8B4-4C84-7B60-DBA3-82D8C89DEC79}"/>
                  </a:ext>
                </a:extLst>
              </p:cNvPr>
              <p:cNvSpPr/>
              <p:nvPr/>
            </p:nvSpPr>
            <p:spPr>
              <a:xfrm>
                <a:off x="4714197" y="386245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08" name="Elipse 14">
                <a:extLst>
                  <a:ext uri="{FF2B5EF4-FFF2-40B4-BE49-F238E27FC236}">
                    <a16:creationId xmlns:a16="http://schemas.microsoft.com/office/drawing/2014/main" id="{A8B78FE1-278D-4952-36C2-21A3A1962CCC}"/>
                  </a:ext>
                </a:extLst>
              </p:cNvPr>
              <p:cNvSpPr/>
              <p:nvPr/>
            </p:nvSpPr>
            <p:spPr>
              <a:xfrm>
                <a:off x="4817963" y="3596562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09" name="Elipse 14">
                <a:extLst>
                  <a:ext uri="{FF2B5EF4-FFF2-40B4-BE49-F238E27FC236}">
                    <a16:creationId xmlns:a16="http://schemas.microsoft.com/office/drawing/2014/main" id="{AE4B528D-408C-307D-884C-AD4C91F896E6}"/>
                  </a:ext>
                </a:extLst>
              </p:cNvPr>
              <p:cNvSpPr/>
              <p:nvPr/>
            </p:nvSpPr>
            <p:spPr>
              <a:xfrm>
                <a:off x="481472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10" name="Elipse 14">
                <a:extLst>
                  <a:ext uri="{FF2B5EF4-FFF2-40B4-BE49-F238E27FC236}">
                    <a16:creationId xmlns:a16="http://schemas.microsoft.com/office/drawing/2014/main" id="{E0C5EEBB-558B-26DB-504C-835BE3EC6CF3}"/>
                  </a:ext>
                </a:extLst>
              </p:cNvPr>
              <p:cNvSpPr/>
              <p:nvPr/>
            </p:nvSpPr>
            <p:spPr>
              <a:xfrm>
                <a:off x="49152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11" name="Elipse 14">
                <a:extLst>
                  <a:ext uri="{FF2B5EF4-FFF2-40B4-BE49-F238E27FC236}">
                    <a16:creationId xmlns:a16="http://schemas.microsoft.com/office/drawing/2014/main" id="{24C826B0-D402-C03A-0365-748F18559914}"/>
                  </a:ext>
                </a:extLst>
              </p:cNvPr>
              <p:cNvSpPr/>
              <p:nvPr/>
            </p:nvSpPr>
            <p:spPr>
              <a:xfrm>
                <a:off x="4921723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12" name="Elipse 14">
                <a:extLst>
                  <a:ext uri="{FF2B5EF4-FFF2-40B4-BE49-F238E27FC236}">
                    <a16:creationId xmlns:a16="http://schemas.microsoft.com/office/drawing/2014/main" id="{8D39BA30-9AF0-526F-0FD9-E6E593C995F2}"/>
                  </a:ext>
                </a:extLst>
              </p:cNvPr>
              <p:cNvSpPr/>
              <p:nvPr/>
            </p:nvSpPr>
            <p:spPr>
              <a:xfrm>
                <a:off x="5008863" y="363562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843BD0C-7A4E-3909-C1E4-0BF4CD0674A5}"/>
                </a:ext>
              </a:extLst>
            </p:cNvPr>
            <p:cNvGrpSpPr/>
            <p:nvPr/>
          </p:nvGrpSpPr>
          <p:grpSpPr>
            <a:xfrm>
              <a:off x="1532483" y="4440280"/>
              <a:ext cx="1007575" cy="946631"/>
              <a:chOff x="4051688" y="3272306"/>
              <a:chExt cx="1007575" cy="946631"/>
            </a:xfrm>
          </p:grpSpPr>
          <p:sp>
            <p:nvSpPr>
              <p:cNvPr id="559" name="Triángulo isósceles 558">
                <a:extLst>
                  <a:ext uri="{FF2B5EF4-FFF2-40B4-BE49-F238E27FC236}">
                    <a16:creationId xmlns:a16="http://schemas.microsoft.com/office/drawing/2014/main" id="{A1572D73-7E5C-8EC4-5A9C-A6D6352CB0B0}"/>
                  </a:ext>
                </a:extLst>
              </p:cNvPr>
              <p:cNvSpPr/>
              <p:nvPr/>
            </p:nvSpPr>
            <p:spPr>
              <a:xfrm rot="12639852">
                <a:off x="4051688" y="3362901"/>
                <a:ext cx="993002" cy="856036"/>
              </a:xfrm>
              <a:prstGeom prst="triangle">
                <a:avLst/>
              </a:prstGeom>
              <a:solidFill>
                <a:srgbClr val="065DD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60" name="Elipse 14">
                <a:extLst>
                  <a:ext uri="{FF2B5EF4-FFF2-40B4-BE49-F238E27FC236}">
                    <a16:creationId xmlns:a16="http://schemas.microsoft.com/office/drawing/2014/main" id="{A005BBEE-B525-5A43-B18F-09359C93145D}"/>
                  </a:ext>
                </a:extLst>
              </p:cNvPr>
              <p:cNvSpPr/>
              <p:nvPr/>
            </p:nvSpPr>
            <p:spPr>
              <a:xfrm>
                <a:off x="4819135" y="349117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61" name="Elipse 14">
                <a:extLst>
                  <a:ext uri="{FF2B5EF4-FFF2-40B4-BE49-F238E27FC236}">
                    <a16:creationId xmlns:a16="http://schemas.microsoft.com/office/drawing/2014/main" id="{3A5348E3-E0A4-99A7-F24A-4DB396A86F2B}"/>
                  </a:ext>
                </a:extLst>
              </p:cNvPr>
              <p:cNvSpPr/>
              <p:nvPr/>
            </p:nvSpPr>
            <p:spPr>
              <a:xfrm>
                <a:off x="4386702" y="32723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62" name="Elipse 14">
                <a:extLst>
                  <a:ext uri="{FF2B5EF4-FFF2-40B4-BE49-F238E27FC236}">
                    <a16:creationId xmlns:a16="http://schemas.microsoft.com/office/drawing/2014/main" id="{B8AA7BF9-DF68-6EE3-B8E8-7E10F4D568FF}"/>
                  </a:ext>
                </a:extLst>
              </p:cNvPr>
              <p:cNvSpPr/>
              <p:nvPr/>
            </p:nvSpPr>
            <p:spPr>
              <a:xfrm>
                <a:off x="4393184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63" name="Elipse 14">
                <a:extLst>
                  <a:ext uri="{FF2B5EF4-FFF2-40B4-BE49-F238E27FC236}">
                    <a16:creationId xmlns:a16="http://schemas.microsoft.com/office/drawing/2014/main" id="{F82E0531-DBF5-E45C-37B3-A644A7A9098B}"/>
                  </a:ext>
                </a:extLst>
              </p:cNvPr>
              <p:cNvSpPr/>
              <p:nvPr/>
            </p:nvSpPr>
            <p:spPr>
              <a:xfrm>
                <a:off x="43899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64" name="Elipse 14">
                <a:extLst>
                  <a:ext uri="{FF2B5EF4-FFF2-40B4-BE49-F238E27FC236}">
                    <a16:creationId xmlns:a16="http://schemas.microsoft.com/office/drawing/2014/main" id="{F10E26D2-088B-AA0F-18D6-D687F943AC6A}"/>
                  </a:ext>
                </a:extLst>
              </p:cNvPr>
              <p:cNvSpPr/>
              <p:nvPr/>
            </p:nvSpPr>
            <p:spPr>
              <a:xfrm>
                <a:off x="4383460" y="37165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65" name="Elipse 14">
                <a:extLst>
                  <a:ext uri="{FF2B5EF4-FFF2-40B4-BE49-F238E27FC236}">
                    <a16:creationId xmlns:a16="http://schemas.microsoft.com/office/drawing/2014/main" id="{68F8B442-8202-9C6E-5FE5-624D689A1213}"/>
                  </a:ext>
                </a:extLst>
              </p:cNvPr>
              <p:cNvSpPr/>
              <p:nvPr/>
            </p:nvSpPr>
            <p:spPr>
              <a:xfrm>
                <a:off x="4389942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66" name="Elipse 14">
                <a:extLst>
                  <a:ext uri="{FF2B5EF4-FFF2-40B4-BE49-F238E27FC236}">
                    <a16:creationId xmlns:a16="http://schemas.microsoft.com/office/drawing/2014/main" id="{BCEC9111-E895-3DF0-8BBF-7908E78411FF}"/>
                  </a:ext>
                </a:extLst>
              </p:cNvPr>
              <p:cNvSpPr/>
              <p:nvPr/>
            </p:nvSpPr>
            <p:spPr>
              <a:xfrm>
                <a:off x="4386699" y="40213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67" name="Elipse 14">
                <a:extLst>
                  <a:ext uri="{FF2B5EF4-FFF2-40B4-BE49-F238E27FC236}">
                    <a16:creationId xmlns:a16="http://schemas.microsoft.com/office/drawing/2014/main" id="{5A0B7B1B-253C-3060-FF0F-98078F20E7DF}"/>
                  </a:ext>
                </a:extLst>
              </p:cNvPr>
              <p:cNvSpPr/>
              <p:nvPr/>
            </p:nvSpPr>
            <p:spPr>
              <a:xfrm>
                <a:off x="4491479" y="329330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68" name="Elipse 14">
                <a:extLst>
                  <a:ext uri="{FF2B5EF4-FFF2-40B4-BE49-F238E27FC236}">
                    <a16:creationId xmlns:a16="http://schemas.microsoft.com/office/drawing/2014/main" id="{33CC584F-AD5B-27E5-8137-5E3885F1807A}"/>
                  </a:ext>
                </a:extLst>
              </p:cNvPr>
              <p:cNvSpPr/>
              <p:nvPr/>
            </p:nvSpPr>
            <p:spPr>
              <a:xfrm>
                <a:off x="4490462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69" name="Elipse 14">
                <a:extLst>
                  <a:ext uri="{FF2B5EF4-FFF2-40B4-BE49-F238E27FC236}">
                    <a16:creationId xmlns:a16="http://schemas.microsoft.com/office/drawing/2014/main" id="{AE870C9D-4ECE-41D1-4212-C52522A19018}"/>
                  </a:ext>
                </a:extLst>
              </p:cNvPr>
              <p:cNvSpPr/>
              <p:nvPr/>
            </p:nvSpPr>
            <p:spPr>
              <a:xfrm>
                <a:off x="4496944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70" name="Elipse 14">
                <a:extLst>
                  <a:ext uri="{FF2B5EF4-FFF2-40B4-BE49-F238E27FC236}">
                    <a16:creationId xmlns:a16="http://schemas.microsoft.com/office/drawing/2014/main" id="{96C034C5-C319-BFC4-7D36-6EEFB064EDFD}"/>
                  </a:ext>
                </a:extLst>
              </p:cNvPr>
              <p:cNvSpPr/>
              <p:nvPr/>
            </p:nvSpPr>
            <p:spPr>
              <a:xfrm>
                <a:off x="4493701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71" name="Elipse 14">
                <a:extLst>
                  <a:ext uri="{FF2B5EF4-FFF2-40B4-BE49-F238E27FC236}">
                    <a16:creationId xmlns:a16="http://schemas.microsoft.com/office/drawing/2014/main" id="{36F10224-EC94-570E-9EFA-45576BA33221}"/>
                  </a:ext>
                </a:extLst>
              </p:cNvPr>
              <p:cNvSpPr/>
              <p:nvPr/>
            </p:nvSpPr>
            <p:spPr>
              <a:xfrm>
                <a:off x="4487220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72" name="Elipse 14">
                <a:extLst>
                  <a:ext uri="{FF2B5EF4-FFF2-40B4-BE49-F238E27FC236}">
                    <a16:creationId xmlns:a16="http://schemas.microsoft.com/office/drawing/2014/main" id="{4A155DDA-AA45-A8A5-6B41-3612EA83A8E9}"/>
                  </a:ext>
                </a:extLst>
              </p:cNvPr>
              <p:cNvSpPr/>
              <p:nvPr/>
            </p:nvSpPr>
            <p:spPr>
              <a:xfrm>
                <a:off x="4493702" y="398241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73" name="Elipse 14">
                <a:extLst>
                  <a:ext uri="{FF2B5EF4-FFF2-40B4-BE49-F238E27FC236}">
                    <a16:creationId xmlns:a16="http://schemas.microsoft.com/office/drawing/2014/main" id="{30E97EED-EFED-0829-9401-C39C0AF7AF40}"/>
                  </a:ext>
                </a:extLst>
              </p:cNvPr>
              <p:cNvSpPr/>
              <p:nvPr/>
            </p:nvSpPr>
            <p:spPr>
              <a:xfrm>
                <a:off x="4607198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74" name="Elipse 14">
                <a:extLst>
                  <a:ext uri="{FF2B5EF4-FFF2-40B4-BE49-F238E27FC236}">
                    <a16:creationId xmlns:a16="http://schemas.microsoft.com/office/drawing/2014/main" id="{CEFC90CA-E745-5DBF-316F-6D473A6BB62C}"/>
                  </a:ext>
                </a:extLst>
              </p:cNvPr>
              <p:cNvSpPr/>
              <p:nvPr/>
            </p:nvSpPr>
            <p:spPr>
              <a:xfrm>
                <a:off x="4613680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75" name="Elipse 14">
                <a:extLst>
                  <a:ext uri="{FF2B5EF4-FFF2-40B4-BE49-F238E27FC236}">
                    <a16:creationId xmlns:a16="http://schemas.microsoft.com/office/drawing/2014/main" id="{410582E4-CB4C-886E-4CD2-C60CFA0B503F}"/>
                  </a:ext>
                </a:extLst>
              </p:cNvPr>
              <p:cNvSpPr/>
              <p:nvPr/>
            </p:nvSpPr>
            <p:spPr>
              <a:xfrm>
                <a:off x="4610437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76" name="Elipse 14">
                <a:extLst>
                  <a:ext uri="{FF2B5EF4-FFF2-40B4-BE49-F238E27FC236}">
                    <a16:creationId xmlns:a16="http://schemas.microsoft.com/office/drawing/2014/main" id="{3D275835-C44E-24D4-935B-177BF043188B}"/>
                  </a:ext>
                </a:extLst>
              </p:cNvPr>
              <p:cNvSpPr/>
              <p:nvPr/>
            </p:nvSpPr>
            <p:spPr>
              <a:xfrm>
                <a:off x="4603956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77" name="Elipse 14">
                <a:extLst>
                  <a:ext uri="{FF2B5EF4-FFF2-40B4-BE49-F238E27FC236}">
                    <a16:creationId xmlns:a16="http://schemas.microsoft.com/office/drawing/2014/main" id="{5A267DA4-A8C5-7BFD-D8B9-604ED090C866}"/>
                  </a:ext>
                </a:extLst>
              </p:cNvPr>
              <p:cNvSpPr/>
              <p:nvPr/>
            </p:nvSpPr>
            <p:spPr>
              <a:xfrm>
                <a:off x="4711975" y="343598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78" name="Elipse 14">
                <a:extLst>
                  <a:ext uri="{FF2B5EF4-FFF2-40B4-BE49-F238E27FC236}">
                    <a16:creationId xmlns:a16="http://schemas.microsoft.com/office/drawing/2014/main" id="{0A956B84-061B-79DE-7837-4C3340187DEE}"/>
                  </a:ext>
                </a:extLst>
              </p:cNvPr>
              <p:cNvSpPr/>
              <p:nvPr/>
            </p:nvSpPr>
            <p:spPr>
              <a:xfrm>
                <a:off x="4710958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79" name="Elipse 14">
                <a:extLst>
                  <a:ext uri="{FF2B5EF4-FFF2-40B4-BE49-F238E27FC236}">
                    <a16:creationId xmlns:a16="http://schemas.microsoft.com/office/drawing/2014/main" id="{61461FC3-F27B-A2B8-D6AC-CE53117F5A7D}"/>
                  </a:ext>
                </a:extLst>
              </p:cNvPr>
              <p:cNvSpPr/>
              <p:nvPr/>
            </p:nvSpPr>
            <p:spPr>
              <a:xfrm>
                <a:off x="471744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80" name="Elipse 14">
                <a:extLst>
                  <a:ext uri="{FF2B5EF4-FFF2-40B4-BE49-F238E27FC236}">
                    <a16:creationId xmlns:a16="http://schemas.microsoft.com/office/drawing/2014/main" id="{56A9DA8D-495E-26F8-3668-D7618709D6CD}"/>
                  </a:ext>
                </a:extLst>
              </p:cNvPr>
              <p:cNvSpPr/>
              <p:nvPr/>
            </p:nvSpPr>
            <p:spPr>
              <a:xfrm>
                <a:off x="4714197" y="386245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81" name="Elipse 14">
                <a:extLst>
                  <a:ext uri="{FF2B5EF4-FFF2-40B4-BE49-F238E27FC236}">
                    <a16:creationId xmlns:a16="http://schemas.microsoft.com/office/drawing/2014/main" id="{2B623119-BEAB-1383-1F7C-683A016E9912}"/>
                  </a:ext>
                </a:extLst>
              </p:cNvPr>
              <p:cNvSpPr/>
              <p:nvPr/>
            </p:nvSpPr>
            <p:spPr>
              <a:xfrm>
                <a:off x="4817963" y="3596562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82" name="Elipse 14">
                <a:extLst>
                  <a:ext uri="{FF2B5EF4-FFF2-40B4-BE49-F238E27FC236}">
                    <a16:creationId xmlns:a16="http://schemas.microsoft.com/office/drawing/2014/main" id="{39C8FAB7-FA45-AEE6-3B8F-BE86625BCA83}"/>
                  </a:ext>
                </a:extLst>
              </p:cNvPr>
              <p:cNvSpPr/>
              <p:nvPr/>
            </p:nvSpPr>
            <p:spPr>
              <a:xfrm>
                <a:off x="481472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83" name="Elipse 14">
                <a:extLst>
                  <a:ext uri="{FF2B5EF4-FFF2-40B4-BE49-F238E27FC236}">
                    <a16:creationId xmlns:a16="http://schemas.microsoft.com/office/drawing/2014/main" id="{8788FFC3-B49D-B63B-0031-652D467DE2D8}"/>
                  </a:ext>
                </a:extLst>
              </p:cNvPr>
              <p:cNvSpPr/>
              <p:nvPr/>
            </p:nvSpPr>
            <p:spPr>
              <a:xfrm>
                <a:off x="49152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84" name="Elipse 14">
                <a:extLst>
                  <a:ext uri="{FF2B5EF4-FFF2-40B4-BE49-F238E27FC236}">
                    <a16:creationId xmlns:a16="http://schemas.microsoft.com/office/drawing/2014/main" id="{3FB5E676-730F-C6CB-8C25-98675DAACDA4}"/>
                  </a:ext>
                </a:extLst>
              </p:cNvPr>
              <p:cNvSpPr/>
              <p:nvPr/>
            </p:nvSpPr>
            <p:spPr>
              <a:xfrm>
                <a:off x="4921723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85" name="Elipse 14">
                <a:extLst>
                  <a:ext uri="{FF2B5EF4-FFF2-40B4-BE49-F238E27FC236}">
                    <a16:creationId xmlns:a16="http://schemas.microsoft.com/office/drawing/2014/main" id="{3A053EFC-DF2D-34E5-50A2-B39735E7FDC3}"/>
                  </a:ext>
                </a:extLst>
              </p:cNvPr>
              <p:cNvSpPr/>
              <p:nvPr/>
            </p:nvSpPr>
            <p:spPr>
              <a:xfrm>
                <a:off x="5008863" y="363562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F78D7DB-D08F-A367-960F-E3A3C5255DA3}"/>
                </a:ext>
              </a:extLst>
            </p:cNvPr>
            <p:cNvGrpSpPr/>
            <p:nvPr/>
          </p:nvGrpSpPr>
          <p:grpSpPr>
            <a:xfrm rot="17949904">
              <a:off x="93004" y="708629"/>
              <a:ext cx="1007575" cy="946631"/>
              <a:chOff x="9756236" y="5331944"/>
              <a:chExt cx="1007575" cy="946631"/>
            </a:xfrm>
          </p:grpSpPr>
          <p:sp>
            <p:nvSpPr>
              <p:cNvPr id="532" name="Triángulo isósceles 531">
                <a:extLst>
                  <a:ext uri="{FF2B5EF4-FFF2-40B4-BE49-F238E27FC236}">
                    <a16:creationId xmlns:a16="http://schemas.microsoft.com/office/drawing/2014/main" id="{F38C37C8-DB2B-10B7-D1F3-8892B8E0D525}"/>
                  </a:ext>
                </a:extLst>
              </p:cNvPr>
              <p:cNvSpPr/>
              <p:nvPr/>
            </p:nvSpPr>
            <p:spPr>
              <a:xfrm rot="12639852">
                <a:off x="9756236" y="5422539"/>
                <a:ext cx="993002" cy="856036"/>
              </a:xfrm>
              <a:prstGeom prst="triangle">
                <a:avLst/>
              </a:prstGeom>
              <a:solidFill>
                <a:srgbClr val="F4770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3" name="Elipse 14">
                <a:extLst>
                  <a:ext uri="{FF2B5EF4-FFF2-40B4-BE49-F238E27FC236}">
                    <a16:creationId xmlns:a16="http://schemas.microsoft.com/office/drawing/2014/main" id="{A9713661-0E78-F9EA-2442-96E5B0E7E285}"/>
                  </a:ext>
                </a:extLst>
              </p:cNvPr>
              <p:cNvSpPr/>
              <p:nvPr/>
            </p:nvSpPr>
            <p:spPr>
              <a:xfrm>
                <a:off x="10523683" y="555081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34" name="Elipse 14">
                <a:extLst>
                  <a:ext uri="{FF2B5EF4-FFF2-40B4-BE49-F238E27FC236}">
                    <a16:creationId xmlns:a16="http://schemas.microsoft.com/office/drawing/2014/main" id="{561B4C95-49C5-66F5-91E7-65265B567F9A}"/>
                  </a:ext>
                </a:extLst>
              </p:cNvPr>
              <p:cNvSpPr/>
              <p:nvPr/>
            </p:nvSpPr>
            <p:spPr>
              <a:xfrm>
                <a:off x="10091250" y="53319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35" name="Elipse 14">
                <a:extLst>
                  <a:ext uri="{FF2B5EF4-FFF2-40B4-BE49-F238E27FC236}">
                    <a16:creationId xmlns:a16="http://schemas.microsoft.com/office/drawing/2014/main" id="{3A04715F-AF2C-1AD1-27C5-C0D3EB0CD68D}"/>
                  </a:ext>
                </a:extLst>
              </p:cNvPr>
              <p:cNvSpPr/>
              <p:nvPr/>
            </p:nvSpPr>
            <p:spPr>
              <a:xfrm>
                <a:off x="10097732" y="54843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36" name="Elipse 14">
                <a:extLst>
                  <a:ext uri="{FF2B5EF4-FFF2-40B4-BE49-F238E27FC236}">
                    <a16:creationId xmlns:a16="http://schemas.microsoft.com/office/drawing/2014/main" id="{AB562E0B-3E2A-816F-10C2-93D45974A541}"/>
                  </a:ext>
                </a:extLst>
              </p:cNvPr>
              <p:cNvSpPr/>
              <p:nvPr/>
            </p:nvSpPr>
            <p:spPr>
              <a:xfrm>
                <a:off x="10094489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37" name="Elipse 14">
                <a:extLst>
                  <a:ext uri="{FF2B5EF4-FFF2-40B4-BE49-F238E27FC236}">
                    <a16:creationId xmlns:a16="http://schemas.microsoft.com/office/drawing/2014/main" id="{4C2182F9-F51D-FB3C-F121-1C770AAF7523}"/>
                  </a:ext>
                </a:extLst>
              </p:cNvPr>
              <p:cNvSpPr/>
              <p:nvPr/>
            </p:nvSpPr>
            <p:spPr>
              <a:xfrm>
                <a:off x="10088008" y="57761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38" name="Elipse 14">
                <a:extLst>
                  <a:ext uri="{FF2B5EF4-FFF2-40B4-BE49-F238E27FC236}">
                    <a16:creationId xmlns:a16="http://schemas.microsoft.com/office/drawing/2014/main" id="{9F9E86D0-B18E-2BE2-65BE-0862EFCF80C2}"/>
                  </a:ext>
                </a:extLst>
              </p:cNvPr>
              <p:cNvSpPr/>
              <p:nvPr/>
            </p:nvSpPr>
            <p:spPr>
              <a:xfrm>
                <a:off x="10094490" y="59285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39" name="Elipse 14">
                <a:extLst>
                  <a:ext uri="{FF2B5EF4-FFF2-40B4-BE49-F238E27FC236}">
                    <a16:creationId xmlns:a16="http://schemas.microsoft.com/office/drawing/2014/main" id="{06F0E3B9-493E-3C65-BC2B-EEB2CAD02468}"/>
                  </a:ext>
                </a:extLst>
              </p:cNvPr>
              <p:cNvSpPr/>
              <p:nvPr/>
            </p:nvSpPr>
            <p:spPr>
              <a:xfrm>
                <a:off x="10091247" y="60809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40" name="Elipse 14">
                <a:extLst>
                  <a:ext uri="{FF2B5EF4-FFF2-40B4-BE49-F238E27FC236}">
                    <a16:creationId xmlns:a16="http://schemas.microsoft.com/office/drawing/2014/main" id="{EECF01B4-BA5E-DC2C-9AAF-50DC5A4D6934}"/>
                  </a:ext>
                </a:extLst>
              </p:cNvPr>
              <p:cNvSpPr/>
              <p:nvPr/>
            </p:nvSpPr>
            <p:spPr>
              <a:xfrm>
                <a:off x="10196027" y="535294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41" name="Elipse 14">
                <a:extLst>
                  <a:ext uri="{FF2B5EF4-FFF2-40B4-BE49-F238E27FC236}">
                    <a16:creationId xmlns:a16="http://schemas.microsoft.com/office/drawing/2014/main" id="{5C73E717-52FE-9421-FCF8-7397C60D53DB}"/>
                  </a:ext>
                </a:extLst>
              </p:cNvPr>
              <p:cNvSpPr/>
              <p:nvPr/>
            </p:nvSpPr>
            <p:spPr>
              <a:xfrm>
                <a:off x="10195010" y="54843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42" name="Elipse 14">
                <a:extLst>
                  <a:ext uri="{FF2B5EF4-FFF2-40B4-BE49-F238E27FC236}">
                    <a16:creationId xmlns:a16="http://schemas.microsoft.com/office/drawing/2014/main" id="{CFDFA7D2-46FF-1CF3-1A4E-766F5B11DA89}"/>
                  </a:ext>
                </a:extLst>
              </p:cNvPr>
              <p:cNvSpPr/>
              <p:nvPr/>
            </p:nvSpPr>
            <p:spPr>
              <a:xfrm>
                <a:off x="10201492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43" name="Elipse 14">
                <a:extLst>
                  <a:ext uri="{FF2B5EF4-FFF2-40B4-BE49-F238E27FC236}">
                    <a16:creationId xmlns:a16="http://schemas.microsoft.com/office/drawing/2014/main" id="{51F5BDDD-65EB-D1EF-5D96-E590E1C2D3BB}"/>
                  </a:ext>
                </a:extLst>
              </p:cNvPr>
              <p:cNvSpPr/>
              <p:nvPr/>
            </p:nvSpPr>
            <p:spPr>
              <a:xfrm>
                <a:off x="10198249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44" name="Elipse 14">
                <a:extLst>
                  <a:ext uri="{FF2B5EF4-FFF2-40B4-BE49-F238E27FC236}">
                    <a16:creationId xmlns:a16="http://schemas.microsoft.com/office/drawing/2014/main" id="{9CD71F03-720A-ED92-92C9-0064221E68F1}"/>
                  </a:ext>
                </a:extLst>
              </p:cNvPr>
              <p:cNvSpPr/>
              <p:nvPr/>
            </p:nvSpPr>
            <p:spPr>
              <a:xfrm>
                <a:off x="10191768" y="59285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45" name="Elipse 14">
                <a:extLst>
                  <a:ext uri="{FF2B5EF4-FFF2-40B4-BE49-F238E27FC236}">
                    <a16:creationId xmlns:a16="http://schemas.microsoft.com/office/drawing/2014/main" id="{12839253-7DE2-B745-E50A-A98B33B4472A}"/>
                  </a:ext>
                </a:extLst>
              </p:cNvPr>
              <p:cNvSpPr/>
              <p:nvPr/>
            </p:nvSpPr>
            <p:spPr>
              <a:xfrm>
                <a:off x="10198250" y="6042057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46" name="Elipse 14">
                <a:extLst>
                  <a:ext uri="{FF2B5EF4-FFF2-40B4-BE49-F238E27FC236}">
                    <a16:creationId xmlns:a16="http://schemas.microsoft.com/office/drawing/2014/main" id="{3C4B7744-1143-6266-37C7-31E4913075E3}"/>
                  </a:ext>
                </a:extLst>
              </p:cNvPr>
              <p:cNvSpPr/>
              <p:nvPr/>
            </p:nvSpPr>
            <p:spPr>
              <a:xfrm>
                <a:off x="10311746" y="54843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47" name="Elipse 14">
                <a:extLst>
                  <a:ext uri="{FF2B5EF4-FFF2-40B4-BE49-F238E27FC236}">
                    <a16:creationId xmlns:a16="http://schemas.microsoft.com/office/drawing/2014/main" id="{9952E6C6-916A-FD21-D95D-C16172188735}"/>
                  </a:ext>
                </a:extLst>
              </p:cNvPr>
              <p:cNvSpPr/>
              <p:nvPr/>
            </p:nvSpPr>
            <p:spPr>
              <a:xfrm>
                <a:off x="10318228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48" name="Elipse 14">
                <a:extLst>
                  <a:ext uri="{FF2B5EF4-FFF2-40B4-BE49-F238E27FC236}">
                    <a16:creationId xmlns:a16="http://schemas.microsoft.com/office/drawing/2014/main" id="{41E02293-9E22-CE8E-FA69-B9B648DD7C4E}"/>
                  </a:ext>
                </a:extLst>
              </p:cNvPr>
              <p:cNvSpPr/>
              <p:nvPr/>
            </p:nvSpPr>
            <p:spPr>
              <a:xfrm>
                <a:off x="10314985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49" name="Elipse 14">
                <a:extLst>
                  <a:ext uri="{FF2B5EF4-FFF2-40B4-BE49-F238E27FC236}">
                    <a16:creationId xmlns:a16="http://schemas.microsoft.com/office/drawing/2014/main" id="{8A4E5F4A-9F5A-3E41-7E9E-FDF27BAACE1E}"/>
                  </a:ext>
                </a:extLst>
              </p:cNvPr>
              <p:cNvSpPr/>
              <p:nvPr/>
            </p:nvSpPr>
            <p:spPr>
              <a:xfrm>
                <a:off x="10308504" y="59285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50" name="Elipse 14">
                <a:extLst>
                  <a:ext uri="{FF2B5EF4-FFF2-40B4-BE49-F238E27FC236}">
                    <a16:creationId xmlns:a16="http://schemas.microsoft.com/office/drawing/2014/main" id="{FC7FE641-EDA8-2DF8-626E-ADF8F05973E6}"/>
                  </a:ext>
                </a:extLst>
              </p:cNvPr>
              <p:cNvSpPr/>
              <p:nvPr/>
            </p:nvSpPr>
            <p:spPr>
              <a:xfrm>
                <a:off x="10416523" y="549561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51" name="Elipse 14">
                <a:extLst>
                  <a:ext uri="{FF2B5EF4-FFF2-40B4-BE49-F238E27FC236}">
                    <a16:creationId xmlns:a16="http://schemas.microsoft.com/office/drawing/2014/main" id="{3792F7D4-2CBB-4586-92B3-1547FA9B2010}"/>
                  </a:ext>
                </a:extLst>
              </p:cNvPr>
              <p:cNvSpPr/>
              <p:nvPr/>
            </p:nvSpPr>
            <p:spPr>
              <a:xfrm>
                <a:off x="10415506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52" name="Elipse 14">
                <a:extLst>
                  <a:ext uri="{FF2B5EF4-FFF2-40B4-BE49-F238E27FC236}">
                    <a16:creationId xmlns:a16="http://schemas.microsoft.com/office/drawing/2014/main" id="{44338880-8A7E-5FF9-9300-E86A7F27BFBD}"/>
                  </a:ext>
                </a:extLst>
              </p:cNvPr>
              <p:cNvSpPr/>
              <p:nvPr/>
            </p:nvSpPr>
            <p:spPr>
              <a:xfrm>
                <a:off x="10421988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53" name="Elipse 14">
                <a:extLst>
                  <a:ext uri="{FF2B5EF4-FFF2-40B4-BE49-F238E27FC236}">
                    <a16:creationId xmlns:a16="http://schemas.microsoft.com/office/drawing/2014/main" id="{A6877C10-DE7C-04C5-0DAB-35971E30BB77}"/>
                  </a:ext>
                </a:extLst>
              </p:cNvPr>
              <p:cNvSpPr/>
              <p:nvPr/>
            </p:nvSpPr>
            <p:spPr>
              <a:xfrm>
                <a:off x="10418745" y="592208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54" name="Elipse 14">
                <a:extLst>
                  <a:ext uri="{FF2B5EF4-FFF2-40B4-BE49-F238E27FC236}">
                    <a16:creationId xmlns:a16="http://schemas.microsoft.com/office/drawing/2014/main" id="{FF51336F-90F4-55AD-64F7-A0D9585A915C}"/>
                  </a:ext>
                </a:extLst>
              </p:cNvPr>
              <p:cNvSpPr/>
              <p:nvPr/>
            </p:nvSpPr>
            <p:spPr>
              <a:xfrm>
                <a:off x="10522511" y="565620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55" name="Elipse 14">
                <a:extLst>
                  <a:ext uri="{FF2B5EF4-FFF2-40B4-BE49-F238E27FC236}">
                    <a16:creationId xmlns:a16="http://schemas.microsoft.com/office/drawing/2014/main" id="{758531C4-FED9-1734-C5B5-BB2F4F18D239}"/>
                  </a:ext>
                </a:extLst>
              </p:cNvPr>
              <p:cNvSpPr/>
              <p:nvPr/>
            </p:nvSpPr>
            <p:spPr>
              <a:xfrm>
                <a:off x="10519268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56" name="Elipse 14">
                <a:extLst>
                  <a:ext uri="{FF2B5EF4-FFF2-40B4-BE49-F238E27FC236}">
                    <a16:creationId xmlns:a16="http://schemas.microsoft.com/office/drawing/2014/main" id="{76265C7C-BDF1-877B-AB79-E7FED39E734D}"/>
                  </a:ext>
                </a:extLst>
              </p:cNvPr>
              <p:cNvSpPr/>
              <p:nvPr/>
            </p:nvSpPr>
            <p:spPr>
              <a:xfrm>
                <a:off x="10619789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57" name="Elipse 14">
                <a:extLst>
                  <a:ext uri="{FF2B5EF4-FFF2-40B4-BE49-F238E27FC236}">
                    <a16:creationId xmlns:a16="http://schemas.microsoft.com/office/drawing/2014/main" id="{5BBA3562-488E-CF04-663D-01A663F9EE78}"/>
                  </a:ext>
                </a:extLst>
              </p:cNvPr>
              <p:cNvSpPr/>
              <p:nvPr/>
            </p:nvSpPr>
            <p:spPr>
              <a:xfrm>
                <a:off x="10626271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58" name="Elipse 14">
                <a:extLst>
                  <a:ext uri="{FF2B5EF4-FFF2-40B4-BE49-F238E27FC236}">
                    <a16:creationId xmlns:a16="http://schemas.microsoft.com/office/drawing/2014/main" id="{435AF188-B32A-0194-9DD8-466D1BA53F55}"/>
                  </a:ext>
                </a:extLst>
              </p:cNvPr>
              <p:cNvSpPr/>
              <p:nvPr/>
            </p:nvSpPr>
            <p:spPr>
              <a:xfrm>
                <a:off x="10713411" y="5695267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0B920014-417E-9D6D-7293-8062B67C129A}"/>
                </a:ext>
              </a:extLst>
            </p:cNvPr>
            <p:cNvGrpSpPr/>
            <p:nvPr/>
          </p:nvGrpSpPr>
          <p:grpSpPr>
            <a:xfrm>
              <a:off x="608697" y="695434"/>
              <a:ext cx="1007575" cy="946631"/>
              <a:chOff x="4051688" y="3272306"/>
              <a:chExt cx="1007575" cy="946631"/>
            </a:xfrm>
          </p:grpSpPr>
          <p:sp>
            <p:nvSpPr>
              <p:cNvPr id="505" name="Triángulo isósceles 504">
                <a:extLst>
                  <a:ext uri="{FF2B5EF4-FFF2-40B4-BE49-F238E27FC236}">
                    <a16:creationId xmlns:a16="http://schemas.microsoft.com/office/drawing/2014/main" id="{9F1E9725-8605-C3B2-A472-5A44A269F4CD}"/>
                  </a:ext>
                </a:extLst>
              </p:cNvPr>
              <p:cNvSpPr/>
              <p:nvPr/>
            </p:nvSpPr>
            <p:spPr>
              <a:xfrm rot="12639852">
                <a:off x="4051688" y="3362901"/>
                <a:ext cx="993002" cy="856036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6" name="Elipse 14">
                <a:extLst>
                  <a:ext uri="{FF2B5EF4-FFF2-40B4-BE49-F238E27FC236}">
                    <a16:creationId xmlns:a16="http://schemas.microsoft.com/office/drawing/2014/main" id="{F63918C9-B12A-535B-CFEE-D83EB7C048E5}"/>
                  </a:ext>
                </a:extLst>
              </p:cNvPr>
              <p:cNvSpPr/>
              <p:nvPr/>
            </p:nvSpPr>
            <p:spPr>
              <a:xfrm>
                <a:off x="4819135" y="349117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07" name="Elipse 14">
                <a:extLst>
                  <a:ext uri="{FF2B5EF4-FFF2-40B4-BE49-F238E27FC236}">
                    <a16:creationId xmlns:a16="http://schemas.microsoft.com/office/drawing/2014/main" id="{2CB1D021-3FFD-484F-97C9-DAB34D926AB8}"/>
                  </a:ext>
                </a:extLst>
              </p:cNvPr>
              <p:cNvSpPr/>
              <p:nvPr/>
            </p:nvSpPr>
            <p:spPr>
              <a:xfrm>
                <a:off x="4386702" y="32723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08" name="Elipse 14">
                <a:extLst>
                  <a:ext uri="{FF2B5EF4-FFF2-40B4-BE49-F238E27FC236}">
                    <a16:creationId xmlns:a16="http://schemas.microsoft.com/office/drawing/2014/main" id="{36D6FB90-FF00-1F90-535D-0AF53443ABD9}"/>
                  </a:ext>
                </a:extLst>
              </p:cNvPr>
              <p:cNvSpPr/>
              <p:nvPr/>
            </p:nvSpPr>
            <p:spPr>
              <a:xfrm>
                <a:off x="4393184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09" name="Elipse 14">
                <a:extLst>
                  <a:ext uri="{FF2B5EF4-FFF2-40B4-BE49-F238E27FC236}">
                    <a16:creationId xmlns:a16="http://schemas.microsoft.com/office/drawing/2014/main" id="{405EA52F-311C-DBB1-68E4-18D4EE9917D8}"/>
                  </a:ext>
                </a:extLst>
              </p:cNvPr>
              <p:cNvSpPr/>
              <p:nvPr/>
            </p:nvSpPr>
            <p:spPr>
              <a:xfrm>
                <a:off x="43899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10" name="Elipse 14">
                <a:extLst>
                  <a:ext uri="{FF2B5EF4-FFF2-40B4-BE49-F238E27FC236}">
                    <a16:creationId xmlns:a16="http://schemas.microsoft.com/office/drawing/2014/main" id="{372E7DCE-AC67-520B-2A90-195384631E34}"/>
                  </a:ext>
                </a:extLst>
              </p:cNvPr>
              <p:cNvSpPr/>
              <p:nvPr/>
            </p:nvSpPr>
            <p:spPr>
              <a:xfrm>
                <a:off x="4383460" y="37165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11" name="Elipse 14">
                <a:extLst>
                  <a:ext uri="{FF2B5EF4-FFF2-40B4-BE49-F238E27FC236}">
                    <a16:creationId xmlns:a16="http://schemas.microsoft.com/office/drawing/2014/main" id="{5B549142-80F8-4CAA-BE88-CEE67D385D26}"/>
                  </a:ext>
                </a:extLst>
              </p:cNvPr>
              <p:cNvSpPr/>
              <p:nvPr/>
            </p:nvSpPr>
            <p:spPr>
              <a:xfrm>
                <a:off x="4389942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12" name="Elipse 14">
                <a:extLst>
                  <a:ext uri="{FF2B5EF4-FFF2-40B4-BE49-F238E27FC236}">
                    <a16:creationId xmlns:a16="http://schemas.microsoft.com/office/drawing/2014/main" id="{D79F03BE-74A2-21FE-01AD-F89E4E2ED179}"/>
                  </a:ext>
                </a:extLst>
              </p:cNvPr>
              <p:cNvSpPr/>
              <p:nvPr/>
            </p:nvSpPr>
            <p:spPr>
              <a:xfrm>
                <a:off x="4386699" y="40213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13" name="Elipse 14">
                <a:extLst>
                  <a:ext uri="{FF2B5EF4-FFF2-40B4-BE49-F238E27FC236}">
                    <a16:creationId xmlns:a16="http://schemas.microsoft.com/office/drawing/2014/main" id="{361CDCA6-EB33-40F3-7C39-BE577E278F52}"/>
                  </a:ext>
                </a:extLst>
              </p:cNvPr>
              <p:cNvSpPr/>
              <p:nvPr/>
            </p:nvSpPr>
            <p:spPr>
              <a:xfrm>
                <a:off x="4491479" y="329330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14" name="Elipse 14">
                <a:extLst>
                  <a:ext uri="{FF2B5EF4-FFF2-40B4-BE49-F238E27FC236}">
                    <a16:creationId xmlns:a16="http://schemas.microsoft.com/office/drawing/2014/main" id="{2EBA812F-6EC3-B06F-F79F-EAC67F92CE1A}"/>
                  </a:ext>
                </a:extLst>
              </p:cNvPr>
              <p:cNvSpPr/>
              <p:nvPr/>
            </p:nvSpPr>
            <p:spPr>
              <a:xfrm>
                <a:off x="4490462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15" name="Elipse 14">
                <a:extLst>
                  <a:ext uri="{FF2B5EF4-FFF2-40B4-BE49-F238E27FC236}">
                    <a16:creationId xmlns:a16="http://schemas.microsoft.com/office/drawing/2014/main" id="{9927669C-058F-31D6-F26D-12162C5B8E7F}"/>
                  </a:ext>
                </a:extLst>
              </p:cNvPr>
              <p:cNvSpPr/>
              <p:nvPr/>
            </p:nvSpPr>
            <p:spPr>
              <a:xfrm>
                <a:off x="4496944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16" name="Elipse 14">
                <a:extLst>
                  <a:ext uri="{FF2B5EF4-FFF2-40B4-BE49-F238E27FC236}">
                    <a16:creationId xmlns:a16="http://schemas.microsoft.com/office/drawing/2014/main" id="{E04D54CC-9B0A-2ADB-D03C-116CD087152E}"/>
                  </a:ext>
                </a:extLst>
              </p:cNvPr>
              <p:cNvSpPr/>
              <p:nvPr/>
            </p:nvSpPr>
            <p:spPr>
              <a:xfrm>
                <a:off x="4493701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17" name="Elipse 14">
                <a:extLst>
                  <a:ext uri="{FF2B5EF4-FFF2-40B4-BE49-F238E27FC236}">
                    <a16:creationId xmlns:a16="http://schemas.microsoft.com/office/drawing/2014/main" id="{D88A00E1-206C-F7D1-08DA-089E949152CB}"/>
                  </a:ext>
                </a:extLst>
              </p:cNvPr>
              <p:cNvSpPr/>
              <p:nvPr/>
            </p:nvSpPr>
            <p:spPr>
              <a:xfrm>
                <a:off x="4487220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18" name="Elipse 14">
                <a:extLst>
                  <a:ext uri="{FF2B5EF4-FFF2-40B4-BE49-F238E27FC236}">
                    <a16:creationId xmlns:a16="http://schemas.microsoft.com/office/drawing/2014/main" id="{F8A6B031-DABB-5BA8-F0A3-DC9543B963A4}"/>
                  </a:ext>
                </a:extLst>
              </p:cNvPr>
              <p:cNvSpPr/>
              <p:nvPr/>
            </p:nvSpPr>
            <p:spPr>
              <a:xfrm>
                <a:off x="4493702" y="398241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19" name="Elipse 14">
                <a:extLst>
                  <a:ext uri="{FF2B5EF4-FFF2-40B4-BE49-F238E27FC236}">
                    <a16:creationId xmlns:a16="http://schemas.microsoft.com/office/drawing/2014/main" id="{64E6E678-7707-E340-6425-0ED0E106BF60}"/>
                  </a:ext>
                </a:extLst>
              </p:cNvPr>
              <p:cNvSpPr/>
              <p:nvPr/>
            </p:nvSpPr>
            <p:spPr>
              <a:xfrm>
                <a:off x="4607198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20" name="Elipse 14">
                <a:extLst>
                  <a:ext uri="{FF2B5EF4-FFF2-40B4-BE49-F238E27FC236}">
                    <a16:creationId xmlns:a16="http://schemas.microsoft.com/office/drawing/2014/main" id="{CC2D0557-4A1C-C1B5-8920-E238EC8FD4D1}"/>
                  </a:ext>
                </a:extLst>
              </p:cNvPr>
              <p:cNvSpPr/>
              <p:nvPr/>
            </p:nvSpPr>
            <p:spPr>
              <a:xfrm>
                <a:off x="4613680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21" name="Elipse 14">
                <a:extLst>
                  <a:ext uri="{FF2B5EF4-FFF2-40B4-BE49-F238E27FC236}">
                    <a16:creationId xmlns:a16="http://schemas.microsoft.com/office/drawing/2014/main" id="{7A675D91-29A2-1720-E4E3-85A4D1CE9164}"/>
                  </a:ext>
                </a:extLst>
              </p:cNvPr>
              <p:cNvSpPr/>
              <p:nvPr/>
            </p:nvSpPr>
            <p:spPr>
              <a:xfrm>
                <a:off x="4610437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22" name="Elipse 14">
                <a:extLst>
                  <a:ext uri="{FF2B5EF4-FFF2-40B4-BE49-F238E27FC236}">
                    <a16:creationId xmlns:a16="http://schemas.microsoft.com/office/drawing/2014/main" id="{FCB2C662-713D-75F9-DFF5-6FE1818D10C7}"/>
                  </a:ext>
                </a:extLst>
              </p:cNvPr>
              <p:cNvSpPr/>
              <p:nvPr/>
            </p:nvSpPr>
            <p:spPr>
              <a:xfrm>
                <a:off x="4603956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23" name="Elipse 14">
                <a:extLst>
                  <a:ext uri="{FF2B5EF4-FFF2-40B4-BE49-F238E27FC236}">
                    <a16:creationId xmlns:a16="http://schemas.microsoft.com/office/drawing/2014/main" id="{E515213C-114A-AF67-470E-A0B0F5DC62FD}"/>
                  </a:ext>
                </a:extLst>
              </p:cNvPr>
              <p:cNvSpPr/>
              <p:nvPr/>
            </p:nvSpPr>
            <p:spPr>
              <a:xfrm>
                <a:off x="4711975" y="343598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24" name="Elipse 14">
                <a:extLst>
                  <a:ext uri="{FF2B5EF4-FFF2-40B4-BE49-F238E27FC236}">
                    <a16:creationId xmlns:a16="http://schemas.microsoft.com/office/drawing/2014/main" id="{0F2DF0A6-F0D3-A02F-E1D1-CCFD1D62C3E1}"/>
                  </a:ext>
                </a:extLst>
              </p:cNvPr>
              <p:cNvSpPr/>
              <p:nvPr/>
            </p:nvSpPr>
            <p:spPr>
              <a:xfrm>
                <a:off x="4710958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25" name="Elipse 14">
                <a:extLst>
                  <a:ext uri="{FF2B5EF4-FFF2-40B4-BE49-F238E27FC236}">
                    <a16:creationId xmlns:a16="http://schemas.microsoft.com/office/drawing/2014/main" id="{74BB55CD-D7B7-28CC-FCC6-E90AC2A62817}"/>
                  </a:ext>
                </a:extLst>
              </p:cNvPr>
              <p:cNvSpPr/>
              <p:nvPr/>
            </p:nvSpPr>
            <p:spPr>
              <a:xfrm>
                <a:off x="471744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26" name="Elipse 14">
                <a:extLst>
                  <a:ext uri="{FF2B5EF4-FFF2-40B4-BE49-F238E27FC236}">
                    <a16:creationId xmlns:a16="http://schemas.microsoft.com/office/drawing/2014/main" id="{98AD832A-94A6-D0B8-C43A-9122D6C3ABCE}"/>
                  </a:ext>
                </a:extLst>
              </p:cNvPr>
              <p:cNvSpPr/>
              <p:nvPr/>
            </p:nvSpPr>
            <p:spPr>
              <a:xfrm>
                <a:off x="4714197" y="386245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27" name="Elipse 14">
                <a:extLst>
                  <a:ext uri="{FF2B5EF4-FFF2-40B4-BE49-F238E27FC236}">
                    <a16:creationId xmlns:a16="http://schemas.microsoft.com/office/drawing/2014/main" id="{A0E57A78-99CE-A884-8881-3FC63CC3BED2}"/>
                  </a:ext>
                </a:extLst>
              </p:cNvPr>
              <p:cNvSpPr/>
              <p:nvPr/>
            </p:nvSpPr>
            <p:spPr>
              <a:xfrm>
                <a:off x="4817963" y="3596562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28" name="Elipse 14">
                <a:extLst>
                  <a:ext uri="{FF2B5EF4-FFF2-40B4-BE49-F238E27FC236}">
                    <a16:creationId xmlns:a16="http://schemas.microsoft.com/office/drawing/2014/main" id="{E7C3FAC8-E934-A342-B03E-52EAE6A7A82D}"/>
                  </a:ext>
                </a:extLst>
              </p:cNvPr>
              <p:cNvSpPr/>
              <p:nvPr/>
            </p:nvSpPr>
            <p:spPr>
              <a:xfrm>
                <a:off x="481472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29" name="Elipse 14">
                <a:extLst>
                  <a:ext uri="{FF2B5EF4-FFF2-40B4-BE49-F238E27FC236}">
                    <a16:creationId xmlns:a16="http://schemas.microsoft.com/office/drawing/2014/main" id="{573EBC6D-78D4-7B81-4068-AFB52244142A}"/>
                  </a:ext>
                </a:extLst>
              </p:cNvPr>
              <p:cNvSpPr/>
              <p:nvPr/>
            </p:nvSpPr>
            <p:spPr>
              <a:xfrm>
                <a:off x="49152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30" name="Elipse 14">
                <a:extLst>
                  <a:ext uri="{FF2B5EF4-FFF2-40B4-BE49-F238E27FC236}">
                    <a16:creationId xmlns:a16="http://schemas.microsoft.com/office/drawing/2014/main" id="{ACFB36B4-AE80-738E-B21C-81843E901C93}"/>
                  </a:ext>
                </a:extLst>
              </p:cNvPr>
              <p:cNvSpPr/>
              <p:nvPr/>
            </p:nvSpPr>
            <p:spPr>
              <a:xfrm>
                <a:off x="4921723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31" name="Elipse 14">
                <a:extLst>
                  <a:ext uri="{FF2B5EF4-FFF2-40B4-BE49-F238E27FC236}">
                    <a16:creationId xmlns:a16="http://schemas.microsoft.com/office/drawing/2014/main" id="{9ED6AE7B-DE50-0BC6-1A33-6B1EF4CD2CD9}"/>
                  </a:ext>
                </a:extLst>
              </p:cNvPr>
              <p:cNvSpPr/>
              <p:nvPr/>
            </p:nvSpPr>
            <p:spPr>
              <a:xfrm>
                <a:off x="5008863" y="363562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FFEAC91B-D62F-28A0-ADD7-EC3DD927B2A1}"/>
                </a:ext>
              </a:extLst>
            </p:cNvPr>
            <p:cNvGrpSpPr/>
            <p:nvPr/>
          </p:nvGrpSpPr>
          <p:grpSpPr>
            <a:xfrm>
              <a:off x="1524253" y="3380610"/>
              <a:ext cx="1007575" cy="946631"/>
              <a:chOff x="4051688" y="3272306"/>
              <a:chExt cx="1007575" cy="946631"/>
            </a:xfrm>
          </p:grpSpPr>
          <p:sp>
            <p:nvSpPr>
              <p:cNvPr id="478" name="Triángulo isósceles 477">
                <a:extLst>
                  <a:ext uri="{FF2B5EF4-FFF2-40B4-BE49-F238E27FC236}">
                    <a16:creationId xmlns:a16="http://schemas.microsoft.com/office/drawing/2014/main" id="{856F7E7F-2090-2F25-62E7-A40C9D4FEF5B}"/>
                  </a:ext>
                </a:extLst>
              </p:cNvPr>
              <p:cNvSpPr/>
              <p:nvPr/>
            </p:nvSpPr>
            <p:spPr>
              <a:xfrm rot="12639852">
                <a:off x="4051688" y="3362901"/>
                <a:ext cx="993002" cy="856036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79" name="Elipse 14">
                <a:extLst>
                  <a:ext uri="{FF2B5EF4-FFF2-40B4-BE49-F238E27FC236}">
                    <a16:creationId xmlns:a16="http://schemas.microsoft.com/office/drawing/2014/main" id="{1F01E0E4-9FC9-1FE6-DDBE-4BB3AE61700C}"/>
                  </a:ext>
                </a:extLst>
              </p:cNvPr>
              <p:cNvSpPr/>
              <p:nvPr/>
            </p:nvSpPr>
            <p:spPr>
              <a:xfrm>
                <a:off x="4819135" y="349117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80" name="Elipse 14">
                <a:extLst>
                  <a:ext uri="{FF2B5EF4-FFF2-40B4-BE49-F238E27FC236}">
                    <a16:creationId xmlns:a16="http://schemas.microsoft.com/office/drawing/2014/main" id="{FEAEE5D0-6720-1716-51AC-17CF9F286443}"/>
                  </a:ext>
                </a:extLst>
              </p:cNvPr>
              <p:cNvSpPr/>
              <p:nvPr/>
            </p:nvSpPr>
            <p:spPr>
              <a:xfrm>
                <a:off x="4386702" y="32723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81" name="Elipse 14">
                <a:extLst>
                  <a:ext uri="{FF2B5EF4-FFF2-40B4-BE49-F238E27FC236}">
                    <a16:creationId xmlns:a16="http://schemas.microsoft.com/office/drawing/2014/main" id="{366F536B-2FEA-A8D9-3AB6-94D6426DC206}"/>
                  </a:ext>
                </a:extLst>
              </p:cNvPr>
              <p:cNvSpPr/>
              <p:nvPr/>
            </p:nvSpPr>
            <p:spPr>
              <a:xfrm>
                <a:off x="4393184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82" name="Elipse 14">
                <a:extLst>
                  <a:ext uri="{FF2B5EF4-FFF2-40B4-BE49-F238E27FC236}">
                    <a16:creationId xmlns:a16="http://schemas.microsoft.com/office/drawing/2014/main" id="{14CC947E-A5CB-A2E7-F89D-5749852CFEE8}"/>
                  </a:ext>
                </a:extLst>
              </p:cNvPr>
              <p:cNvSpPr/>
              <p:nvPr/>
            </p:nvSpPr>
            <p:spPr>
              <a:xfrm>
                <a:off x="43899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83" name="Elipse 14">
                <a:extLst>
                  <a:ext uri="{FF2B5EF4-FFF2-40B4-BE49-F238E27FC236}">
                    <a16:creationId xmlns:a16="http://schemas.microsoft.com/office/drawing/2014/main" id="{547A62A7-47CD-E430-C4D5-0145DBA24656}"/>
                  </a:ext>
                </a:extLst>
              </p:cNvPr>
              <p:cNvSpPr/>
              <p:nvPr/>
            </p:nvSpPr>
            <p:spPr>
              <a:xfrm>
                <a:off x="4383460" y="37165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84" name="Elipse 14">
                <a:extLst>
                  <a:ext uri="{FF2B5EF4-FFF2-40B4-BE49-F238E27FC236}">
                    <a16:creationId xmlns:a16="http://schemas.microsoft.com/office/drawing/2014/main" id="{B7C88D13-FBE9-C9B5-0122-A46F08183793}"/>
                  </a:ext>
                </a:extLst>
              </p:cNvPr>
              <p:cNvSpPr/>
              <p:nvPr/>
            </p:nvSpPr>
            <p:spPr>
              <a:xfrm>
                <a:off x="4389942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85" name="Elipse 14">
                <a:extLst>
                  <a:ext uri="{FF2B5EF4-FFF2-40B4-BE49-F238E27FC236}">
                    <a16:creationId xmlns:a16="http://schemas.microsoft.com/office/drawing/2014/main" id="{29581B26-8E0A-FBD7-6CF6-38F502BAE8F0}"/>
                  </a:ext>
                </a:extLst>
              </p:cNvPr>
              <p:cNvSpPr/>
              <p:nvPr/>
            </p:nvSpPr>
            <p:spPr>
              <a:xfrm>
                <a:off x="4386699" y="40213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86" name="Elipse 14">
                <a:extLst>
                  <a:ext uri="{FF2B5EF4-FFF2-40B4-BE49-F238E27FC236}">
                    <a16:creationId xmlns:a16="http://schemas.microsoft.com/office/drawing/2014/main" id="{78F5BBAC-654C-EEA5-7D20-E83773C6FFA2}"/>
                  </a:ext>
                </a:extLst>
              </p:cNvPr>
              <p:cNvSpPr/>
              <p:nvPr/>
            </p:nvSpPr>
            <p:spPr>
              <a:xfrm>
                <a:off x="4491479" y="329330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87" name="Elipse 14">
                <a:extLst>
                  <a:ext uri="{FF2B5EF4-FFF2-40B4-BE49-F238E27FC236}">
                    <a16:creationId xmlns:a16="http://schemas.microsoft.com/office/drawing/2014/main" id="{155B84D5-B302-B1FD-27B2-48F91739B202}"/>
                  </a:ext>
                </a:extLst>
              </p:cNvPr>
              <p:cNvSpPr/>
              <p:nvPr/>
            </p:nvSpPr>
            <p:spPr>
              <a:xfrm>
                <a:off x="4490462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88" name="Elipse 14">
                <a:extLst>
                  <a:ext uri="{FF2B5EF4-FFF2-40B4-BE49-F238E27FC236}">
                    <a16:creationId xmlns:a16="http://schemas.microsoft.com/office/drawing/2014/main" id="{ED1644A6-9B92-F50F-6FBD-AE4B0F252F3A}"/>
                  </a:ext>
                </a:extLst>
              </p:cNvPr>
              <p:cNvSpPr/>
              <p:nvPr/>
            </p:nvSpPr>
            <p:spPr>
              <a:xfrm>
                <a:off x="4496944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89" name="Elipse 14">
                <a:extLst>
                  <a:ext uri="{FF2B5EF4-FFF2-40B4-BE49-F238E27FC236}">
                    <a16:creationId xmlns:a16="http://schemas.microsoft.com/office/drawing/2014/main" id="{7A96965A-9C9F-CFF0-1489-BDA9C8C845E2}"/>
                  </a:ext>
                </a:extLst>
              </p:cNvPr>
              <p:cNvSpPr/>
              <p:nvPr/>
            </p:nvSpPr>
            <p:spPr>
              <a:xfrm>
                <a:off x="4493701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90" name="Elipse 14">
                <a:extLst>
                  <a:ext uri="{FF2B5EF4-FFF2-40B4-BE49-F238E27FC236}">
                    <a16:creationId xmlns:a16="http://schemas.microsoft.com/office/drawing/2014/main" id="{F193633C-1EDC-72B6-21C6-666B68E7F7C4}"/>
                  </a:ext>
                </a:extLst>
              </p:cNvPr>
              <p:cNvSpPr/>
              <p:nvPr/>
            </p:nvSpPr>
            <p:spPr>
              <a:xfrm>
                <a:off x="4487220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91" name="Elipse 14">
                <a:extLst>
                  <a:ext uri="{FF2B5EF4-FFF2-40B4-BE49-F238E27FC236}">
                    <a16:creationId xmlns:a16="http://schemas.microsoft.com/office/drawing/2014/main" id="{3C370FFD-05B6-E23C-DC95-8706E1B8FFE3}"/>
                  </a:ext>
                </a:extLst>
              </p:cNvPr>
              <p:cNvSpPr/>
              <p:nvPr/>
            </p:nvSpPr>
            <p:spPr>
              <a:xfrm>
                <a:off x="4493702" y="398241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92" name="Elipse 14">
                <a:extLst>
                  <a:ext uri="{FF2B5EF4-FFF2-40B4-BE49-F238E27FC236}">
                    <a16:creationId xmlns:a16="http://schemas.microsoft.com/office/drawing/2014/main" id="{413DB286-BB9F-649C-4D26-056C71504CF5}"/>
                  </a:ext>
                </a:extLst>
              </p:cNvPr>
              <p:cNvSpPr/>
              <p:nvPr/>
            </p:nvSpPr>
            <p:spPr>
              <a:xfrm>
                <a:off x="4607198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93" name="Elipse 14">
                <a:extLst>
                  <a:ext uri="{FF2B5EF4-FFF2-40B4-BE49-F238E27FC236}">
                    <a16:creationId xmlns:a16="http://schemas.microsoft.com/office/drawing/2014/main" id="{5FD34A0C-7AEF-5208-3095-7A0872DF449A}"/>
                  </a:ext>
                </a:extLst>
              </p:cNvPr>
              <p:cNvSpPr/>
              <p:nvPr/>
            </p:nvSpPr>
            <p:spPr>
              <a:xfrm>
                <a:off x="4613680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94" name="Elipse 14">
                <a:extLst>
                  <a:ext uri="{FF2B5EF4-FFF2-40B4-BE49-F238E27FC236}">
                    <a16:creationId xmlns:a16="http://schemas.microsoft.com/office/drawing/2014/main" id="{4C2C5632-3313-8F15-43BF-FA496D760F39}"/>
                  </a:ext>
                </a:extLst>
              </p:cNvPr>
              <p:cNvSpPr/>
              <p:nvPr/>
            </p:nvSpPr>
            <p:spPr>
              <a:xfrm>
                <a:off x="4610437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95" name="Elipse 14">
                <a:extLst>
                  <a:ext uri="{FF2B5EF4-FFF2-40B4-BE49-F238E27FC236}">
                    <a16:creationId xmlns:a16="http://schemas.microsoft.com/office/drawing/2014/main" id="{20842589-8687-A654-2875-DD64ED0F59D8}"/>
                  </a:ext>
                </a:extLst>
              </p:cNvPr>
              <p:cNvSpPr/>
              <p:nvPr/>
            </p:nvSpPr>
            <p:spPr>
              <a:xfrm>
                <a:off x="4603956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96" name="Elipse 14">
                <a:extLst>
                  <a:ext uri="{FF2B5EF4-FFF2-40B4-BE49-F238E27FC236}">
                    <a16:creationId xmlns:a16="http://schemas.microsoft.com/office/drawing/2014/main" id="{5A72E996-1941-16D0-F162-24E4E78B1E4B}"/>
                  </a:ext>
                </a:extLst>
              </p:cNvPr>
              <p:cNvSpPr/>
              <p:nvPr/>
            </p:nvSpPr>
            <p:spPr>
              <a:xfrm>
                <a:off x="4711975" y="343598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97" name="Elipse 14">
                <a:extLst>
                  <a:ext uri="{FF2B5EF4-FFF2-40B4-BE49-F238E27FC236}">
                    <a16:creationId xmlns:a16="http://schemas.microsoft.com/office/drawing/2014/main" id="{AAC559F9-BDFD-0579-1E1B-8EF0D7EF3A08}"/>
                  </a:ext>
                </a:extLst>
              </p:cNvPr>
              <p:cNvSpPr/>
              <p:nvPr/>
            </p:nvSpPr>
            <p:spPr>
              <a:xfrm>
                <a:off x="4710958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98" name="Elipse 14">
                <a:extLst>
                  <a:ext uri="{FF2B5EF4-FFF2-40B4-BE49-F238E27FC236}">
                    <a16:creationId xmlns:a16="http://schemas.microsoft.com/office/drawing/2014/main" id="{57D165C6-8515-1A37-5AD5-40882DF168C5}"/>
                  </a:ext>
                </a:extLst>
              </p:cNvPr>
              <p:cNvSpPr/>
              <p:nvPr/>
            </p:nvSpPr>
            <p:spPr>
              <a:xfrm>
                <a:off x="471744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99" name="Elipse 14">
                <a:extLst>
                  <a:ext uri="{FF2B5EF4-FFF2-40B4-BE49-F238E27FC236}">
                    <a16:creationId xmlns:a16="http://schemas.microsoft.com/office/drawing/2014/main" id="{E1D27A8F-72AF-611B-F200-ED86B194B335}"/>
                  </a:ext>
                </a:extLst>
              </p:cNvPr>
              <p:cNvSpPr/>
              <p:nvPr/>
            </p:nvSpPr>
            <p:spPr>
              <a:xfrm>
                <a:off x="4714197" y="386245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00" name="Elipse 14">
                <a:extLst>
                  <a:ext uri="{FF2B5EF4-FFF2-40B4-BE49-F238E27FC236}">
                    <a16:creationId xmlns:a16="http://schemas.microsoft.com/office/drawing/2014/main" id="{3DE589D5-2BE2-D82F-97D2-319301E7B8D1}"/>
                  </a:ext>
                </a:extLst>
              </p:cNvPr>
              <p:cNvSpPr/>
              <p:nvPr/>
            </p:nvSpPr>
            <p:spPr>
              <a:xfrm>
                <a:off x="4817963" y="3596562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01" name="Elipse 14">
                <a:extLst>
                  <a:ext uri="{FF2B5EF4-FFF2-40B4-BE49-F238E27FC236}">
                    <a16:creationId xmlns:a16="http://schemas.microsoft.com/office/drawing/2014/main" id="{BE255087-2D4B-EF16-4AC3-95818122DC93}"/>
                  </a:ext>
                </a:extLst>
              </p:cNvPr>
              <p:cNvSpPr/>
              <p:nvPr/>
            </p:nvSpPr>
            <p:spPr>
              <a:xfrm>
                <a:off x="481472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02" name="Elipse 14">
                <a:extLst>
                  <a:ext uri="{FF2B5EF4-FFF2-40B4-BE49-F238E27FC236}">
                    <a16:creationId xmlns:a16="http://schemas.microsoft.com/office/drawing/2014/main" id="{55E1C085-EAAF-F41F-5948-4129C511F84E}"/>
                  </a:ext>
                </a:extLst>
              </p:cNvPr>
              <p:cNvSpPr/>
              <p:nvPr/>
            </p:nvSpPr>
            <p:spPr>
              <a:xfrm>
                <a:off x="49152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03" name="Elipse 14">
                <a:extLst>
                  <a:ext uri="{FF2B5EF4-FFF2-40B4-BE49-F238E27FC236}">
                    <a16:creationId xmlns:a16="http://schemas.microsoft.com/office/drawing/2014/main" id="{C7D92DBE-E90E-7834-1C92-505122D6C36D}"/>
                  </a:ext>
                </a:extLst>
              </p:cNvPr>
              <p:cNvSpPr/>
              <p:nvPr/>
            </p:nvSpPr>
            <p:spPr>
              <a:xfrm>
                <a:off x="4921723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04" name="Elipse 14">
                <a:extLst>
                  <a:ext uri="{FF2B5EF4-FFF2-40B4-BE49-F238E27FC236}">
                    <a16:creationId xmlns:a16="http://schemas.microsoft.com/office/drawing/2014/main" id="{04D98660-8F26-24A3-7BEA-70DAAF1FD65A}"/>
                  </a:ext>
                </a:extLst>
              </p:cNvPr>
              <p:cNvSpPr/>
              <p:nvPr/>
            </p:nvSpPr>
            <p:spPr>
              <a:xfrm>
                <a:off x="5008863" y="363562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B383617-97C1-0920-8F85-490726F266A5}"/>
                </a:ext>
              </a:extLst>
            </p:cNvPr>
            <p:cNvGrpSpPr/>
            <p:nvPr/>
          </p:nvGrpSpPr>
          <p:grpSpPr>
            <a:xfrm rot="10800000">
              <a:off x="2880311" y="3262474"/>
              <a:ext cx="1052545" cy="916651"/>
              <a:chOff x="4006718" y="3272306"/>
              <a:chExt cx="1052545" cy="916651"/>
            </a:xfrm>
          </p:grpSpPr>
          <p:sp>
            <p:nvSpPr>
              <p:cNvPr id="451" name="Triángulo isósceles 450">
                <a:extLst>
                  <a:ext uri="{FF2B5EF4-FFF2-40B4-BE49-F238E27FC236}">
                    <a16:creationId xmlns:a16="http://schemas.microsoft.com/office/drawing/2014/main" id="{069C2E40-1F7C-3EFD-17C1-2653E6D2EC70}"/>
                  </a:ext>
                </a:extLst>
              </p:cNvPr>
              <p:cNvSpPr/>
              <p:nvPr/>
            </p:nvSpPr>
            <p:spPr>
              <a:xfrm rot="12639852">
                <a:off x="4006718" y="3332921"/>
                <a:ext cx="993002" cy="856036"/>
              </a:xfrm>
              <a:prstGeom prst="triangle">
                <a:avLst/>
              </a:prstGeom>
              <a:solidFill>
                <a:srgbClr val="065DD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2" name="Elipse 14">
                <a:extLst>
                  <a:ext uri="{FF2B5EF4-FFF2-40B4-BE49-F238E27FC236}">
                    <a16:creationId xmlns:a16="http://schemas.microsoft.com/office/drawing/2014/main" id="{59114C5D-AD78-42DA-DD16-407565BAAE0F}"/>
                  </a:ext>
                </a:extLst>
              </p:cNvPr>
              <p:cNvSpPr/>
              <p:nvPr/>
            </p:nvSpPr>
            <p:spPr>
              <a:xfrm>
                <a:off x="4819135" y="349117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53" name="Elipse 14">
                <a:extLst>
                  <a:ext uri="{FF2B5EF4-FFF2-40B4-BE49-F238E27FC236}">
                    <a16:creationId xmlns:a16="http://schemas.microsoft.com/office/drawing/2014/main" id="{387DF828-49A3-430E-ACB1-42F76A8EAB8C}"/>
                  </a:ext>
                </a:extLst>
              </p:cNvPr>
              <p:cNvSpPr/>
              <p:nvPr/>
            </p:nvSpPr>
            <p:spPr>
              <a:xfrm>
                <a:off x="4386702" y="32723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54" name="Elipse 14">
                <a:extLst>
                  <a:ext uri="{FF2B5EF4-FFF2-40B4-BE49-F238E27FC236}">
                    <a16:creationId xmlns:a16="http://schemas.microsoft.com/office/drawing/2014/main" id="{CA222803-628E-84EA-5AB2-EE87B029ECFB}"/>
                  </a:ext>
                </a:extLst>
              </p:cNvPr>
              <p:cNvSpPr/>
              <p:nvPr/>
            </p:nvSpPr>
            <p:spPr>
              <a:xfrm>
                <a:off x="4393184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55" name="Elipse 14">
                <a:extLst>
                  <a:ext uri="{FF2B5EF4-FFF2-40B4-BE49-F238E27FC236}">
                    <a16:creationId xmlns:a16="http://schemas.microsoft.com/office/drawing/2014/main" id="{807FB6DF-2639-B6DE-7570-37672E674430}"/>
                  </a:ext>
                </a:extLst>
              </p:cNvPr>
              <p:cNvSpPr/>
              <p:nvPr/>
            </p:nvSpPr>
            <p:spPr>
              <a:xfrm>
                <a:off x="43899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56" name="Elipse 14">
                <a:extLst>
                  <a:ext uri="{FF2B5EF4-FFF2-40B4-BE49-F238E27FC236}">
                    <a16:creationId xmlns:a16="http://schemas.microsoft.com/office/drawing/2014/main" id="{6F227328-7D49-5E10-9725-162109E1BF81}"/>
                  </a:ext>
                </a:extLst>
              </p:cNvPr>
              <p:cNvSpPr/>
              <p:nvPr/>
            </p:nvSpPr>
            <p:spPr>
              <a:xfrm>
                <a:off x="4383460" y="37165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57" name="Elipse 14">
                <a:extLst>
                  <a:ext uri="{FF2B5EF4-FFF2-40B4-BE49-F238E27FC236}">
                    <a16:creationId xmlns:a16="http://schemas.microsoft.com/office/drawing/2014/main" id="{D58DBB95-D3E9-CC6A-61CA-5974CBFE9600}"/>
                  </a:ext>
                </a:extLst>
              </p:cNvPr>
              <p:cNvSpPr/>
              <p:nvPr/>
            </p:nvSpPr>
            <p:spPr>
              <a:xfrm>
                <a:off x="4389942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58" name="Elipse 14">
                <a:extLst>
                  <a:ext uri="{FF2B5EF4-FFF2-40B4-BE49-F238E27FC236}">
                    <a16:creationId xmlns:a16="http://schemas.microsoft.com/office/drawing/2014/main" id="{21B10AD3-E6FB-775A-7F86-D817CF6A3155}"/>
                  </a:ext>
                </a:extLst>
              </p:cNvPr>
              <p:cNvSpPr/>
              <p:nvPr/>
            </p:nvSpPr>
            <p:spPr>
              <a:xfrm>
                <a:off x="4386699" y="40213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59" name="Elipse 14">
                <a:extLst>
                  <a:ext uri="{FF2B5EF4-FFF2-40B4-BE49-F238E27FC236}">
                    <a16:creationId xmlns:a16="http://schemas.microsoft.com/office/drawing/2014/main" id="{4A07674F-DAB8-D0E4-73C2-538FBA12A843}"/>
                  </a:ext>
                </a:extLst>
              </p:cNvPr>
              <p:cNvSpPr/>
              <p:nvPr/>
            </p:nvSpPr>
            <p:spPr>
              <a:xfrm>
                <a:off x="4491479" y="329330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60" name="Elipse 14">
                <a:extLst>
                  <a:ext uri="{FF2B5EF4-FFF2-40B4-BE49-F238E27FC236}">
                    <a16:creationId xmlns:a16="http://schemas.microsoft.com/office/drawing/2014/main" id="{0E9A4E1D-8BB0-BA7B-0322-1EE6984A7B78}"/>
                  </a:ext>
                </a:extLst>
              </p:cNvPr>
              <p:cNvSpPr/>
              <p:nvPr/>
            </p:nvSpPr>
            <p:spPr>
              <a:xfrm>
                <a:off x="4490462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61" name="Elipse 14">
                <a:extLst>
                  <a:ext uri="{FF2B5EF4-FFF2-40B4-BE49-F238E27FC236}">
                    <a16:creationId xmlns:a16="http://schemas.microsoft.com/office/drawing/2014/main" id="{B4DBBE6F-3C8F-4E31-CA50-A9E3B1740D46}"/>
                  </a:ext>
                </a:extLst>
              </p:cNvPr>
              <p:cNvSpPr/>
              <p:nvPr/>
            </p:nvSpPr>
            <p:spPr>
              <a:xfrm>
                <a:off x="4496944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62" name="Elipse 14">
                <a:extLst>
                  <a:ext uri="{FF2B5EF4-FFF2-40B4-BE49-F238E27FC236}">
                    <a16:creationId xmlns:a16="http://schemas.microsoft.com/office/drawing/2014/main" id="{89B6FE60-4105-AAFE-11AD-ACD6137C7542}"/>
                  </a:ext>
                </a:extLst>
              </p:cNvPr>
              <p:cNvSpPr/>
              <p:nvPr/>
            </p:nvSpPr>
            <p:spPr>
              <a:xfrm>
                <a:off x="4493701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63" name="Elipse 14">
                <a:extLst>
                  <a:ext uri="{FF2B5EF4-FFF2-40B4-BE49-F238E27FC236}">
                    <a16:creationId xmlns:a16="http://schemas.microsoft.com/office/drawing/2014/main" id="{8ABAFDD1-476D-FBB4-36AA-929C23C0D0B2}"/>
                  </a:ext>
                </a:extLst>
              </p:cNvPr>
              <p:cNvSpPr/>
              <p:nvPr/>
            </p:nvSpPr>
            <p:spPr>
              <a:xfrm>
                <a:off x="4487220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64" name="Elipse 14">
                <a:extLst>
                  <a:ext uri="{FF2B5EF4-FFF2-40B4-BE49-F238E27FC236}">
                    <a16:creationId xmlns:a16="http://schemas.microsoft.com/office/drawing/2014/main" id="{17A53FDA-6DF3-AEFC-ABCC-640FEECA44A1}"/>
                  </a:ext>
                </a:extLst>
              </p:cNvPr>
              <p:cNvSpPr/>
              <p:nvPr/>
            </p:nvSpPr>
            <p:spPr>
              <a:xfrm>
                <a:off x="4493702" y="398241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65" name="Elipse 14">
                <a:extLst>
                  <a:ext uri="{FF2B5EF4-FFF2-40B4-BE49-F238E27FC236}">
                    <a16:creationId xmlns:a16="http://schemas.microsoft.com/office/drawing/2014/main" id="{E2489562-741B-98CC-0A77-508E7D551568}"/>
                  </a:ext>
                </a:extLst>
              </p:cNvPr>
              <p:cNvSpPr/>
              <p:nvPr/>
            </p:nvSpPr>
            <p:spPr>
              <a:xfrm>
                <a:off x="4607198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66" name="Elipse 14">
                <a:extLst>
                  <a:ext uri="{FF2B5EF4-FFF2-40B4-BE49-F238E27FC236}">
                    <a16:creationId xmlns:a16="http://schemas.microsoft.com/office/drawing/2014/main" id="{45FA8CE2-9155-1E9D-AD50-A3D5FA3A494E}"/>
                  </a:ext>
                </a:extLst>
              </p:cNvPr>
              <p:cNvSpPr/>
              <p:nvPr/>
            </p:nvSpPr>
            <p:spPr>
              <a:xfrm>
                <a:off x="4613680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67" name="Elipse 14">
                <a:extLst>
                  <a:ext uri="{FF2B5EF4-FFF2-40B4-BE49-F238E27FC236}">
                    <a16:creationId xmlns:a16="http://schemas.microsoft.com/office/drawing/2014/main" id="{6E581EB3-ADDA-648F-23BE-7E93FECEEC67}"/>
                  </a:ext>
                </a:extLst>
              </p:cNvPr>
              <p:cNvSpPr/>
              <p:nvPr/>
            </p:nvSpPr>
            <p:spPr>
              <a:xfrm>
                <a:off x="4610437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68" name="Elipse 14">
                <a:extLst>
                  <a:ext uri="{FF2B5EF4-FFF2-40B4-BE49-F238E27FC236}">
                    <a16:creationId xmlns:a16="http://schemas.microsoft.com/office/drawing/2014/main" id="{D8F15941-FC66-614B-07F1-E996652E7CA8}"/>
                  </a:ext>
                </a:extLst>
              </p:cNvPr>
              <p:cNvSpPr/>
              <p:nvPr/>
            </p:nvSpPr>
            <p:spPr>
              <a:xfrm>
                <a:off x="4603956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69" name="Elipse 14">
                <a:extLst>
                  <a:ext uri="{FF2B5EF4-FFF2-40B4-BE49-F238E27FC236}">
                    <a16:creationId xmlns:a16="http://schemas.microsoft.com/office/drawing/2014/main" id="{B7CD466B-E7EE-E6F0-AD05-CE9628E614F4}"/>
                  </a:ext>
                </a:extLst>
              </p:cNvPr>
              <p:cNvSpPr/>
              <p:nvPr/>
            </p:nvSpPr>
            <p:spPr>
              <a:xfrm>
                <a:off x="4711975" y="343598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70" name="Elipse 14">
                <a:extLst>
                  <a:ext uri="{FF2B5EF4-FFF2-40B4-BE49-F238E27FC236}">
                    <a16:creationId xmlns:a16="http://schemas.microsoft.com/office/drawing/2014/main" id="{E47E5842-73B3-F968-0B42-6C6F73612E99}"/>
                  </a:ext>
                </a:extLst>
              </p:cNvPr>
              <p:cNvSpPr/>
              <p:nvPr/>
            </p:nvSpPr>
            <p:spPr>
              <a:xfrm>
                <a:off x="4710958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71" name="Elipse 14">
                <a:extLst>
                  <a:ext uri="{FF2B5EF4-FFF2-40B4-BE49-F238E27FC236}">
                    <a16:creationId xmlns:a16="http://schemas.microsoft.com/office/drawing/2014/main" id="{6A41E005-3AC2-269B-6EAF-F3D7035BA729}"/>
                  </a:ext>
                </a:extLst>
              </p:cNvPr>
              <p:cNvSpPr/>
              <p:nvPr/>
            </p:nvSpPr>
            <p:spPr>
              <a:xfrm>
                <a:off x="471744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72" name="Elipse 14">
                <a:extLst>
                  <a:ext uri="{FF2B5EF4-FFF2-40B4-BE49-F238E27FC236}">
                    <a16:creationId xmlns:a16="http://schemas.microsoft.com/office/drawing/2014/main" id="{9176AFAD-F0E6-E09E-61A7-91A71DEC55BD}"/>
                  </a:ext>
                </a:extLst>
              </p:cNvPr>
              <p:cNvSpPr/>
              <p:nvPr/>
            </p:nvSpPr>
            <p:spPr>
              <a:xfrm>
                <a:off x="4714197" y="386245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73" name="Elipse 14">
                <a:extLst>
                  <a:ext uri="{FF2B5EF4-FFF2-40B4-BE49-F238E27FC236}">
                    <a16:creationId xmlns:a16="http://schemas.microsoft.com/office/drawing/2014/main" id="{ED105467-B884-DC4F-FEF9-DE343262B084}"/>
                  </a:ext>
                </a:extLst>
              </p:cNvPr>
              <p:cNvSpPr/>
              <p:nvPr/>
            </p:nvSpPr>
            <p:spPr>
              <a:xfrm>
                <a:off x="4817963" y="3596562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74" name="Elipse 14">
                <a:extLst>
                  <a:ext uri="{FF2B5EF4-FFF2-40B4-BE49-F238E27FC236}">
                    <a16:creationId xmlns:a16="http://schemas.microsoft.com/office/drawing/2014/main" id="{9865CD69-09AF-C186-46B9-6B4B04DA0DC2}"/>
                  </a:ext>
                </a:extLst>
              </p:cNvPr>
              <p:cNvSpPr/>
              <p:nvPr/>
            </p:nvSpPr>
            <p:spPr>
              <a:xfrm>
                <a:off x="481472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75" name="Elipse 14">
                <a:extLst>
                  <a:ext uri="{FF2B5EF4-FFF2-40B4-BE49-F238E27FC236}">
                    <a16:creationId xmlns:a16="http://schemas.microsoft.com/office/drawing/2014/main" id="{60B2C115-F366-E741-22A3-7D9F2B34ABD0}"/>
                  </a:ext>
                </a:extLst>
              </p:cNvPr>
              <p:cNvSpPr/>
              <p:nvPr/>
            </p:nvSpPr>
            <p:spPr>
              <a:xfrm>
                <a:off x="49152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76" name="Elipse 14">
                <a:extLst>
                  <a:ext uri="{FF2B5EF4-FFF2-40B4-BE49-F238E27FC236}">
                    <a16:creationId xmlns:a16="http://schemas.microsoft.com/office/drawing/2014/main" id="{9B8ADF5B-AEE1-9555-6ECE-D6A0DFDC48F8}"/>
                  </a:ext>
                </a:extLst>
              </p:cNvPr>
              <p:cNvSpPr/>
              <p:nvPr/>
            </p:nvSpPr>
            <p:spPr>
              <a:xfrm>
                <a:off x="4921723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77" name="Elipse 14">
                <a:extLst>
                  <a:ext uri="{FF2B5EF4-FFF2-40B4-BE49-F238E27FC236}">
                    <a16:creationId xmlns:a16="http://schemas.microsoft.com/office/drawing/2014/main" id="{476896CA-3CAF-A3A2-E20C-BFBBA52BFAD8}"/>
                  </a:ext>
                </a:extLst>
              </p:cNvPr>
              <p:cNvSpPr/>
              <p:nvPr/>
            </p:nvSpPr>
            <p:spPr>
              <a:xfrm>
                <a:off x="5008863" y="363562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CE952C98-A3FA-20E4-791F-E0491467A6A7}"/>
                </a:ext>
              </a:extLst>
            </p:cNvPr>
            <p:cNvGrpSpPr/>
            <p:nvPr/>
          </p:nvGrpSpPr>
          <p:grpSpPr>
            <a:xfrm>
              <a:off x="3371944" y="3391171"/>
              <a:ext cx="1007575" cy="946631"/>
              <a:chOff x="4051688" y="3272306"/>
              <a:chExt cx="1007575" cy="946631"/>
            </a:xfrm>
          </p:grpSpPr>
          <p:sp>
            <p:nvSpPr>
              <p:cNvPr id="424" name="Triángulo isósceles 423">
                <a:extLst>
                  <a:ext uri="{FF2B5EF4-FFF2-40B4-BE49-F238E27FC236}">
                    <a16:creationId xmlns:a16="http://schemas.microsoft.com/office/drawing/2014/main" id="{0CCE878A-D27E-D52E-9B6B-0CE3449388CE}"/>
                  </a:ext>
                </a:extLst>
              </p:cNvPr>
              <p:cNvSpPr/>
              <p:nvPr/>
            </p:nvSpPr>
            <p:spPr>
              <a:xfrm rot="12639852">
                <a:off x="4051688" y="3362901"/>
                <a:ext cx="993002" cy="856036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5" name="Elipse 14">
                <a:extLst>
                  <a:ext uri="{FF2B5EF4-FFF2-40B4-BE49-F238E27FC236}">
                    <a16:creationId xmlns:a16="http://schemas.microsoft.com/office/drawing/2014/main" id="{DC724E83-5C64-4E94-FB98-6B2E39686E15}"/>
                  </a:ext>
                </a:extLst>
              </p:cNvPr>
              <p:cNvSpPr/>
              <p:nvPr/>
            </p:nvSpPr>
            <p:spPr>
              <a:xfrm>
                <a:off x="4819135" y="349117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26" name="Elipse 14">
                <a:extLst>
                  <a:ext uri="{FF2B5EF4-FFF2-40B4-BE49-F238E27FC236}">
                    <a16:creationId xmlns:a16="http://schemas.microsoft.com/office/drawing/2014/main" id="{02E673A2-492D-22B1-7341-F9D66E950207}"/>
                  </a:ext>
                </a:extLst>
              </p:cNvPr>
              <p:cNvSpPr/>
              <p:nvPr/>
            </p:nvSpPr>
            <p:spPr>
              <a:xfrm>
                <a:off x="4386702" y="32723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27" name="Elipse 14">
                <a:extLst>
                  <a:ext uri="{FF2B5EF4-FFF2-40B4-BE49-F238E27FC236}">
                    <a16:creationId xmlns:a16="http://schemas.microsoft.com/office/drawing/2014/main" id="{5419DB30-9919-B039-AB29-3D5389D194F1}"/>
                  </a:ext>
                </a:extLst>
              </p:cNvPr>
              <p:cNvSpPr/>
              <p:nvPr/>
            </p:nvSpPr>
            <p:spPr>
              <a:xfrm>
                <a:off x="4393184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28" name="Elipse 14">
                <a:extLst>
                  <a:ext uri="{FF2B5EF4-FFF2-40B4-BE49-F238E27FC236}">
                    <a16:creationId xmlns:a16="http://schemas.microsoft.com/office/drawing/2014/main" id="{E46A4FA7-9440-515C-D413-EC5E8568CBB0}"/>
                  </a:ext>
                </a:extLst>
              </p:cNvPr>
              <p:cNvSpPr/>
              <p:nvPr/>
            </p:nvSpPr>
            <p:spPr>
              <a:xfrm>
                <a:off x="43899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29" name="Elipse 14">
                <a:extLst>
                  <a:ext uri="{FF2B5EF4-FFF2-40B4-BE49-F238E27FC236}">
                    <a16:creationId xmlns:a16="http://schemas.microsoft.com/office/drawing/2014/main" id="{036B49FF-B13E-446A-3DAA-CFB37893D829}"/>
                  </a:ext>
                </a:extLst>
              </p:cNvPr>
              <p:cNvSpPr/>
              <p:nvPr/>
            </p:nvSpPr>
            <p:spPr>
              <a:xfrm>
                <a:off x="4383460" y="37165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30" name="Elipse 14">
                <a:extLst>
                  <a:ext uri="{FF2B5EF4-FFF2-40B4-BE49-F238E27FC236}">
                    <a16:creationId xmlns:a16="http://schemas.microsoft.com/office/drawing/2014/main" id="{C955A4D2-77E3-577B-7882-152AFD254C49}"/>
                  </a:ext>
                </a:extLst>
              </p:cNvPr>
              <p:cNvSpPr/>
              <p:nvPr/>
            </p:nvSpPr>
            <p:spPr>
              <a:xfrm>
                <a:off x="4389942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31" name="Elipse 14">
                <a:extLst>
                  <a:ext uri="{FF2B5EF4-FFF2-40B4-BE49-F238E27FC236}">
                    <a16:creationId xmlns:a16="http://schemas.microsoft.com/office/drawing/2014/main" id="{5D8C1C7F-0E3A-1661-0FB7-8CF21DE5FE67}"/>
                  </a:ext>
                </a:extLst>
              </p:cNvPr>
              <p:cNvSpPr/>
              <p:nvPr/>
            </p:nvSpPr>
            <p:spPr>
              <a:xfrm>
                <a:off x="4386699" y="40213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32" name="Elipse 14">
                <a:extLst>
                  <a:ext uri="{FF2B5EF4-FFF2-40B4-BE49-F238E27FC236}">
                    <a16:creationId xmlns:a16="http://schemas.microsoft.com/office/drawing/2014/main" id="{6DBD85F6-9A67-0970-4287-FEDF69B10B84}"/>
                  </a:ext>
                </a:extLst>
              </p:cNvPr>
              <p:cNvSpPr/>
              <p:nvPr/>
            </p:nvSpPr>
            <p:spPr>
              <a:xfrm>
                <a:off x="4491479" y="329330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33" name="Elipse 14">
                <a:extLst>
                  <a:ext uri="{FF2B5EF4-FFF2-40B4-BE49-F238E27FC236}">
                    <a16:creationId xmlns:a16="http://schemas.microsoft.com/office/drawing/2014/main" id="{3B52F2BE-856B-6782-1805-BD5F2CB9B1DF}"/>
                  </a:ext>
                </a:extLst>
              </p:cNvPr>
              <p:cNvSpPr/>
              <p:nvPr/>
            </p:nvSpPr>
            <p:spPr>
              <a:xfrm>
                <a:off x="4490462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34" name="Elipse 14">
                <a:extLst>
                  <a:ext uri="{FF2B5EF4-FFF2-40B4-BE49-F238E27FC236}">
                    <a16:creationId xmlns:a16="http://schemas.microsoft.com/office/drawing/2014/main" id="{6B9E26BB-2117-AEF4-D4FB-C97978D1FF58}"/>
                  </a:ext>
                </a:extLst>
              </p:cNvPr>
              <p:cNvSpPr/>
              <p:nvPr/>
            </p:nvSpPr>
            <p:spPr>
              <a:xfrm>
                <a:off x="4496944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35" name="Elipse 14">
                <a:extLst>
                  <a:ext uri="{FF2B5EF4-FFF2-40B4-BE49-F238E27FC236}">
                    <a16:creationId xmlns:a16="http://schemas.microsoft.com/office/drawing/2014/main" id="{05530D4A-C286-BF01-27B8-9C8CA8A31B21}"/>
                  </a:ext>
                </a:extLst>
              </p:cNvPr>
              <p:cNvSpPr/>
              <p:nvPr/>
            </p:nvSpPr>
            <p:spPr>
              <a:xfrm>
                <a:off x="4493701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36" name="Elipse 14">
                <a:extLst>
                  <a:ext uri="{FF2B5EF4-FFF2-40B4-BE49-F238E27FC236}">
                    <a16:creationId xmlns:a16="http://schemas.microsoft.com/office/drawing/2014/main" id="{1091B38F-FC64-177B-B136-8891BC98CFB0}"/>
                  </a:ext>
                </a:extLst>
              </p:cNvPr>
              <p:cNvSpPr/>
              <p:nvPr/>
            </p:nvSpPr>
            <p:spPr>
              <a:xfrm>
                <a:off x="4487220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37" name="Elipse 14">
                <a:extLst>
                  <a:ext uri="{FF2B5EF4-FFF2-40B4-BE49-F238E27FC236}">
                    <a16:creationId xmlns:a16="http://schemas.microsoft.com/office/drawing/2014/main" id="{ADA1E958-6ACD-C8CE-1BDA-26B3247145F1}"/>
                  </a:ext>
                </a:extLst>
              </p:cNvPr>
              <p:cNvSpPr/>
              <p:nvPr/>
            </p:nvSpPr>
            <p:spPr>
              <a:xfrm>
                <a:off x="4493702" y="398241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38" name="Elipse 14">
                <a:extLst>
                  <a:ext uri="{FF2B5EF4-FFF2-40B4-BE49-F238E27FC236}">
                    <a16:creationId xmlns:a16="http://schemas.microsoft.com/office/drawing/2014/main" id="{4B96375F-3DD7-5DB2-0D93-07F0F5E307D5}"/>
                  </a:ext>
                </a:extLst>
              </p:cNvPr>
              <p:cNvSpPr/>
              <p:nvPr/>
            </p:nvSpPr>
            <p:spPr>
              <a:xfrm>
                <a:off x="4607198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39" name="Elipse 14">
                <a:extLst>
                  <a:ext uri="{FF2B5EF4-FFF2-40B4-BE49-F238E27FC236}">
                    <a16:creationId xmlns:a16="http://schemas.microsoft.com/office/drawing/2014/main" id="{E0148CCB-4410-D03F-5AB4-D300B4893387}"/>
                  </a:ext>
                </a:extLst>
              </p:cNvPr>
              <p:cNvSpPr/>
              <p:nvPr/>
            </p:nvSpPr>
            <p:spPr>
              <a:xfrm>
                <a:off x="4613680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40" name="Elipse 14">
                <a:extLst>
                  <a:ext uri="{FF2B5EF4-FFF2-40B4-BE49-F238E27FC236}">
                    <a16:creationId xmlns:a16="http://schemas.microsoft.com/office/drawing/2014/main" id="{93DE7B42-7FC1-CDCB-C520-8C77F39E887D}"/>
                  </a:ext>
                </a:extLst>
              </p:cNvPr>
              <p:cNvSpPr/>
              <p:nvPr/>
            </p:nvSpPr>
            <p:spPr>
              <a:xfrm>
                <a:off x="4610437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41" name="Elipse 14">
                <a:extLst>
                  <a:ext uri="{FF2B5EF4-FFF2-40B4-BE49-F238E27FC236}">
                    <a16:creationId xmlns:a16="http://schemas.microsoft.com/office/drawing/2014/main" id="{92C88FB9-7B9A-D5D9-2BCD-C729726BFAAC}"/>
                  </a:ext>
                </a:extLst>
              </p:cNvPr>
              <p:cNvSpPr/>
              <p:nvPr/>
            </p:nvSpPr>
            <p:spPr>
              <a:xfrm>
                <a:off x="4603956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42" name="Elipse 14">
                <a:extLst>
                  <a:ext uri="{FF2B5EF4-FFF2-40B4-BE49-F238E27FC236}">
                    <a16:creationId xmlns:a16="http://schemas.microsoft.com/office/drawing/2014/main" id="{EB9D0902-2D38-AFF4-8259-30DEBF2ABAEB}"/>
                  </a:ext>
                </a:extLst>
              </p:cNvPr>
              <p:cNvSpPr/>
              <p:nvPr/>
            </p:nvSpPr>
            <p:spPr>
              <a:xfrm>
                <a:off x="4711975" y="343598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43" name="Elipse 14">
                <a:extLst>
                  <a:ext uri="{FF2B5EF4-FFF2-40B4-BE49-F238E27FC236}">
                    <a16:creationId xmlns:a16="http://schemas.microsoft.com/office/drawing/2014/main" id="{9198F023-C72C-CCE5-ABAD-45E449B48BD9}"/>
                  </a:ext>
                </a:extLst>
              </p:cNvPr>
              <p:cNvSpPr/>
              <p:nvPr/>
            </p:nvSpPr>
            <p:spPr>
              <a:xfrm>
                <a:off x="4710958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44" name="Elipse 14">
                <a:extLst>
                  <a:ext uri="{FF2B5EF4-FFF2-40B4-BE49-F238E27FC236}">
                    <a16:creationId xmlns:a16="http://schemas.microsoft.com/office/drawing/2014/main" id="{76A13D79-B3AA-3C72-9115-F4DE0E3B97AA}"/>
                  </a:ext>
                </a:extLst>
              </p:cNvPr>
              <p:cNvSpPr/>
              <p:nvPr/>
            </p:nvSpPr>
            <p:spPr>
              <a:xfrm>
                <a:off x="471744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45" name="Elipse 14">
                <a:extLst>
                  <a:ext uri="{FF2B5EF4-FFF2-40B4-BE49-F238E27FC236}">
                    <a16:creationId xmlns:a16="http://schemas.microsoft.com/office/drawing/2014/main" id="{4BA12E3A-B224-A7EE-AD84-B9D5D82602FB}"/>
                  </a:ext>
                </a:extLst>
              </p:cNvPr>
              <p:cNvSpPr/>
              <p:nvPr/>
            </p:nvSpPr>
            <p:spPr>
              <a:xfrm>
                <a:off x="4714197" y="386245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46" name="Elipse 14">
                <a:extLst>
                  <a:ext uri="{FF2B5EF4-FFF2-40B4-BE49-F238E27FC236}">
                    <a16:creationId xmlns:a16="http://schemas.microsoft.com/office/drawing/2014/main" id="{EE000A29-4B80-C8D3-D1AE-66DDE9109CA3}"/>
                  </a:ext>
                </a:extLst>
              </p:cNvPr>
              <p:cNvSpPr/>
              <p:nvPr/>
            </p:nvSpPr>
            <p:spPr>
              <a:xfrm>
                <a:off x="4817963" y="3596562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47" name="Elipse 14">
                <a:extLst>
                  <a:ext uri="{FF2B5EF4-FFF2-40B4-BE49-F238E27FC236}">
                    <a16:creationId xmlns:a16="http://schemas.microsoft.com/office/drawing/2014/main" id="{8869039D-3E26-07F0-F333-001E6DF4A883}"/>
                  </a:ext>
                </a:extLst>
              </p:cNvPr>
              <p:cNvSpPr/>
              <p:nvPr/>
            </p:nvSpPr>
            <p:spPr>
              <a:xfrm>
                <a:off x="481472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48" name="Elipse 14">
                <a:extLst>
                  <a:ext uri="{FF2B5EF4-FFF2-40B4-BE49-F238E27FC236}">
                    <a16:creationId xmlns:a16="http://schemas.microsoft.com/office/drawing/2014/main" id="{8D9A0825-5246-80FD-F803-334D6CA1F820}"/>
                  </a:ext>
                </a:extLst>
              </p:cNvPr>
              <p:cNvSpPr/>
              <p:nvPr/>
            </p:nvSpPr>
            <p:spPr>
              <a:xfrm>
                <a:off x="49152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49" name="Elipse 14">
                <a:extLst>
                  <a:ext uri="{FF2B5EF4-FFF2-40B4-BE49-F238E27FC236}">
                    <a16:creationId xmlns:a16="http://schemas.microsoft.com/office/drawing/2014/main" id="{E38F0F12-73EB-F138-5EAC-9131E68AD4B8}"/>
                  </a:ext>
                </a:extLst>
              </p:cNvPr>
              <p:cNvSpPr/>
              <p:nvPr/>
            </p:nvSpPr>
            <p:spPr>
              <a:xfrm>
                <a:off x="4921723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50" name="Elipse 14">
                <a:extLst>
                  <a:ext uri="{FF2B5EF4-FFF2-40B4-BE49-F238E27FC236}">
                    <a16:creationId xmlns:a16="http://schemas.microsoft.com/office/drawing/2014/main" id="{C18556B2-EF51-C264-2B78-2A629C907362}"/>
                  </a:ext>
                </a:extLst>
              </p:cNvPr>
              <p:cNvSpPr/>
              <p:nvPr/>
            </p:nvSpPr>
            <p:spPr>
              <a:xfrm>
                <a:off x="5008863" y="363562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22E0518F-EDC0-55C1-7B66-DA7F6762684D}"/>
                </a:ext>
              </a:extLst>
            </p:cNvPr>
            <p:cNvGrpSpPr/>
            <p:nvPr/>
          </p:nvGrpSpPr>
          <p:grpSpPr>
            <a:xfrm rot="18025652">
              <a:off x="2870428" y="2315766"/>
              <a:ext cx="1007575" cy="946631"/>
              <a:chOff x="9756236" y="5331944"/>
              <a:chExt cx="1007575" cy="946631"/>
            </a:xfrm>
          </p:grpSpPr>
          <p:sp>
            <p:nvSpPr>
              <p:cNvPr id="397" name="Triángulo isósceles 396">
                <a:extLst>
                  <a:ext uri="{FF2B5EF4-FFF2-40B4-BE49-F238E27FC236}">
                    <a16:creationId xmlns:a16="http://schemas.microsoft.com/office/drawing/2014/main" id="{131B241A-A6D6-27E5-6072-2BBC8F251C73}"/>
                  </a:ext>
                </a:extLst>
              </p:cNvPr>
              <p:cNvSpPr/>
              <p:nvPr/>
            </p:nvSpPr>
            <p:spPr>
              <a:xfrm rot="12639852">
                <a:off x="9756236" y="5422539"/>
                <a:ext cx="993002" cy="856036"/>
              </a:xfrm>
              <a:prstGeom prst="triangle">
                <a:avLst/>
              </a:prstGeom>
              <a:solidFill>
                <a:srgbClr val="F4770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8" name="Elipse 14">
                <a:extLst>
                  <a:ext uri="{FF2B5EF4-FFF2-40B4-BE49-F238E27FC236}">
                    <a16:creationId xmlns:a16="http://schemas.microsoft.com/office/drawing/2014/main" id="{3A98D3F2-B119-EE04-DA26-1C5171755FCC}"/>
                  </a:ext>
                </a:extLst>
              </p:cNvPr>
              <p:cNvSpPr/>
              <p:nvPr/>
            </p:nvSpPr>
            <p:spPr>
              <a:xfrm>
                <a:off x="10523683" y="555081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99" name="Elipse 14">
                <a:extLst>
                  <a:ext uri="{FF2B5EF4-FFF2-40B4-BE49-F238E27FC236}">
                    <a16:creationId xmlns:a16="http://schemas.microsoft.com/office/drawing/2014/main" id="{79FC6B72-A858-00F5-0922-B16985DFA2FE}"/>
                  </a:ext>
                </a:extLst>
              </p:cNvPr>
              <p:cNvSpPr/>
              <p:nvPr/>
            </p:nvSpPr>
            <p:spPr>
              <a:xfrm>
                <a:off x="10091250" y="53319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00" name="Elipse 14">
                <a:extLst>
                  <a:ext uri="{FF2B5EF4-FFF2-40B4-BE49-F238E27FC236}">
                    <a16:creationId xmlns:a16="http://schemas.microsoft.com/office/drawing/2014/main" id="{A22B2C5E-D720-E927-4441-F74A8C765FAA}"/>
                  </a:ext>
                </a:extLst>
              </p:cNvPr>
              <p:cNvSpPr/>
              <p:nvPr/>
            </p:nvSpPr>
            <p:spPr>
              <a:xfrm>
                <a:off x="10097732" y="54843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01" name="Elipse 14">
                <a:extLst>
                  <a:ext uri="{FF2B5EF4-FFF2-40B4-BE49-F238E27FC236}">
                    <a16:creationId xmlns:a16="http://schemas.microsoft.com/office/drawing/2014/main" id="{D93E3EDD-914C-8787-D3A5-CC623636E920}"/>
                  </a:ext>
                </a:extLst>
              </p:cNvPr>
              <p:cNvSpPr/>
              <p:nvPr/>
            </p:nvSpPr>
            <p:spPr>
              <a:xfrm>
                <a:off x="10094489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02" name="Elipse 14">
                <a:extLst>
                  <a:ext uri="{FF2B5EF4-FFF2-40B4-BE49-F238E27FC236}">
                    <a16:creationId xmlns:a16="http://schemas.microsoft.com/office/drawing/2014/main" id="{7C26A08E-8412-AAB7-95AD-CEC997443AFA}"/>
                  </a:ext>
                </a:extLst>
              </p:cNvPr>
              <p:cNvSpPr/>
              <p:nvPr/>
            </p:nvSpPr>
            <p:spPr>
              <a:xfrm>
                <a:off x="10088008" y="57761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03" name="Elipse 14">
                <a:extLst>
                  <a:ext uri="{FF2B5EF4-FFF2-40B4-BE49-F238E27FC236}">
                    <a16:creationId xmlns:a16="http://schemas.microsoft.com/office/drawing/2014/main" id="{D945D192-2E1C-A53A-DD17-DB14842590DA}"/>
                  </a:ext>
                </a:extLst>
              </p:cNvPr>
              <p:cNvSpPr/>
              <p:nvPr/>
            </p:nvSpPr>
            <p:spPr>
              <a:xfrm>
                <a:off x="10094490" y="59285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04" name="Elipse 14">
                <a:extLst>
                  <a:ext uri="{FF2B5EF4-FFF2-40B4-BE49-F238E27FC236}">
                    <a16:creationId xmlns:a16="http://schemas.microsoft.com/office/drawing/2014/main" id="{9B2AD9A8-A16E-7E8B-7B28-79B8F1C160FF}"/>
                  </a:ext>
                </a:extLst>
              </p:cNvPr>
              <p:cNvSpPr/>
              <p:nvPr/>
            </p:nvSpPr>
            <p:spPr>
              <a:xfrm>
                <a:off x="10091247" y="60809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05" name="Elipse 14">
                <a:extLst>
                  <a:ext uri="{FF2B5EF4-FFF2-40B4-BE49-F238E27FC236}">
                    <a16:creationId xmlns:a16="http://schemas.microsoft.com/office/drawing/2014/main" id="{58DE3918-43B7-22E8-DE9B-2773B5F98460}"/>
                  </a:ext>
                </a:extLst>
              </p:cNvPr>
              <p:cNvSpPr/>
              <p:nvPr/>
            </p:nvSpPr>
            <p:spPr>
              <a:xfrm>
                <a:off x="10196027" y="535294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06" name="Elipse 14">
                <a:extLst>
                  <a:ext uri="{FF2B5EF4-FFF2-40B4-BE49-F238E27FC236}">
                    <a16:creationId xmlns:a16="http://schemas.microsoft.com/office/drawing/2014/main" id="{38EC37A5-C373-CBC3-AFA0-3D959B93AD91}"/>
                  </a:ext>
                </a:extLst>
              </p:cNvPr>
              <p:cNvSpPr/>
              <p:nvPr/>
            </p:nvSpPr>
            <p:spPr>
              <a:xfrm>
                <a:off x="10195010" y="54843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07" name="Elipse 14">
                <a:extLst>
                  <a:ext uri="{FF2B5EF4-FFF2-40B4-BE49-F238E27FC236}">
                    <a16:creationId xmlns:a16="http://schemas.microsoft.com/office/drawing/2014/main" id="{AE7C686D-DEC7-B94D-6136-30DE4A362B85}"/>
                  </a:ext>
                </a:extLst>
              </p:cNvPr>
              <p:cNvSpPr/>
              <p:nvPr/>
            </p:nvSpPr>
            <p:spPr>
              <a:xfrm>
                <a:off x="10201492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08" name="Elipse 14">
                <a:extLst>
                  <a:ext uri="{FF2B5EF4-FFF2-40B4-BE49-F238E27FC236}">
                    <a16:creationId xmlns:a16="http://schemas.microsoft.com/office/drawing/2014/main" id="{7C103B47-07DE-00C0-AA22-EAF6BB8A0F43}"/>
                  </a:ext>
                </a:extLst>
              </p:cNvPr>
              <p:cNvSpPr/>
              <p:nvPr/>
            </p:nvSpPr>
            <p:spPr>
              <a:xfrm>
                <a:off x="10198249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09" name="Elipse 14">
                <a:extLst>
                  <a:ext uri="{FF2B5EF4-FFF2-40B4-BE49-F238E27FC236}">
                    <a16:creationId xmlns:a16="http://schemas.microsoft.com/office/drawing/2014/main" id="{0F755B92-0C78-73FA-2BD3-51B62158C87C}"/>
                  </a:ext>
                </a:extLst>
              </p:cNvPr>
              <p:cNvSpPr/>
              <p:nvPr/>
            </p:nvSpPr>
            <p:spPr>
              <a:xfrm>
                <a:off x="10191768" y="59285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10" name="Elipse 14">
                <a:extLst>
                  <a:ext uri="{FF2B5EF4-FFF2-40B4-BE49-F238E27FC236}">
                    <a16:creationId xmlns:a16="http://schemas.microsoft.com/office/drawing/2014/main" id="{8C7902E3-7896-6147-B0F6-00180E13CA40}"/>
                  </a:ext>
                </a:extLst>
              </p:cNvPr>
              <p:cNvSpPr/>
              <p:nvPr/>
            </p:nvSpPr>
            <p:spPr>
              <a:xfrm>
                <a:off x="10198250" y="6042057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11" name="Elipse 14">
                <a:extLst>
                  <a:ext uri="{FF2B5EF4-FFF2-40B4-BE49-F238E27FC236}">
                    <a16:creationId xmlns:a16="http://schemas.microsoft.com/office/drawing/2014/main" id="{24782145-4491-F4CB-85BE-A712DA2CB9D5}"/>
                  </a:ext>
                </a:extLst>
              </p:cNvPr>
              <p:cNvSpPr/>
              <p:nvPr/>
            </p:nvSpPr>
            <p:spPr>
              <a:xfrm>
                <a:off x="10311746" y="54843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12" name="Elipse 14">
                <a:extLst>
                  <a:ext uri="{FF2B5EF4-FFF2-40B4-BE49-F238E27FC236}">
                    <a16:creationId xmlns:a16="http://schemas.microsoft.com/office/drawing/2014/main" id="{5ED56959-3CC0-0A81-576A-F88A2C176CB4}"/>
                  </a:ext>
                </a:extLst>
              </p:cNvPr>
              <p:cNvSpPr/>
              <p:nvPr/>
            </p:nvSpPr>
            <p:spPr>
              <a:xfrm>
                <a:off x="10318228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13" name="Elipse 14">
                <a:extLst>
                  <a:ext uri="{FF2B5EF4-FFF2-40B4-BE49-F238E27FC236}">
                    <a16:creationId xmlns:a16="http://schemas.microsoft.com/office/drawing/2014/main" id="{D2FD6E16-3170-F771-97E0-9086BA5355F2}"/>
                  </a:ext>
                </a:extLst>
              </p:cNvPr>
              <p:cNvSpPr/>
              <p:nvPr/>
            </p:nvSpPr>
            <p:spPr>
              <a:xfrm>
                <a:off x="10314985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14" name="Elipse 14">
                <a:extLst>
                  <a:ext uri="{FF2B5EF4-FFF2-40B4-BE49-F238E27FC236}">
                    <a16:creationId xmlns:a16="http://schemas.microsoft.com/office/drawing/2014/main" id="{32F2E530-E894-E5C2-E2E6-A7D3FA2C1A0F}"/>
                  </a:ext>
                </a:extLst>
              </p:cNvPr>
              <p:cNvSpPr/>
              <p:nvPr/>
            </p:nvSpPr>
            <p:spPr>
              <a:xfrm>
                <a:off x="10308504" y="592856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15" name="Elipse 14">
                <a:extLst>
                  <a:ext uri="{FF2B5EF4-FFF2-40B4-BE49-F238E27FC236}">
                    <a16:creationId xmlns:a16="http://schemas.microsoft.com/office/drawing/2014/main" id="{89466F86-3102-717D-2E54-3552D3D8B6EE}"/>
                  </a:ext>
                </a:extLst>
              </p:cNvPr>
              <p:cNvSpPr/>
              <p:nvPr/>
            </p:nvSpPr>
            <p:spPr>
              <a:xfrm>
                <a:off x="10416523" y="549561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16" name="Elipse 14">
                <a:extLst>
                  <a:ext uri="{FF2B5EF4-FFF2-40B4-BE49-F238E27FC236}">
                    <a16:creationId xmlns:a16="http://schemas.microsoft.com/office/drawing/2014/main" id="{DB8E34F0-F2E7-A97E-80E0-2088417FFB15}"/>
                  </a:ext>
                </a:extLst>
              </p:cNvPr>
              <p:cNvSpPr/>
              <p:nvPr/>
            </p:nvSpPr>
            <p:spPr>
              <a:xfrm>
                <a:off x="10415506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17" name="Elipse 14">
                <a:extLst>
                  <a:ext uri="{FF2B5EF4-FFF2-40B4-BE49-F238E27FC236}">
                    <a16:creationId xmlns:a16="http://schemas.microsoft.com/office/drawing/2014/main" id="{632C7B1A-EAFF-917B-08B6-C7EF1F9611C4}"/>
                  </a:ext>
                </a:extLst>
              </p:cNvPr>
              <p:cNvSpPr/>
              <p:nvPr/>
            </p:nvSpPr>
            <p:spPr>
              <a:xfrm>
                <a:off x="10421988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18" name="Elipse 14">
                <a:extLst>
                  <a:ext uri="{FF2B5EF4-FFF2-40B4-BE49-F238E27FC236}">
                    <a16:creationId xmlns:a16="http://schemas.microsoft.com/office/drawing/2014/main" id="{A9381BC7-B10E-DEBE-38DF-9F68E016DF4A}"/>
                  </a:ext>
                </a:extLst>
              </p:cNvPr>
              <p:cNvSpPr/>
              <p:nvPr/>
            </p:nvSpPr>
            <p:spPr>
              <a:xfrm>
                <a:off x="10418745" y="592208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19" name="Elipse 14">
                <a:extLst>
                  <a:ext uri="{FF2B5EF4-FFF2-40B4-BE49-F238E27FC236}">
                    <a16:creationId xmlns:a16="http://schemas.microsoft.com/office/drawing/2014/main" id="{A7161C08-97B7-1604-9B8C-5195B5980AE2}"/>
                  </a:ext>
                </a:extLst>
              </p:cNvPr>
              <p:cNvSpPr/>
              <p:nvPr/>
            </p:nvSpPr>
            <p:spPr>
              <a:xfrm>
                <a:off x="10522511" y="565620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20" name="Elipse 14">
                <a:extLst>
                  <a:ext uri="{FF2B5EF4-FFF2-40B4-BE49-F238E27FC236}">
                    <a16:creationId xmlns:a16="http://schemas.microsoft.com/office/drawing/2014/main" id="{01BF96A1-C412-BFC1-DB5C-0D3D579E322B}"/>
                  </a:ext>
                </a:extLst>
              </p:cNvPr>
              <p:cNvSpPr/>
              <p:nvPr/>
            </p:nvSpPr>
            <p:spPr>
              <a:xfrm>
                <a:off x="10519268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21" name="Elipse 14">
                <a:extLst>
                  <a:ext uri="{FF2B5EF4-FFF2-40B4-BE49-F238E27FC236}">
                    <a16:creationId xmlns:a16="http://schemas.microsoft.com/office/drawing/2014/main" id="{C07E4F16-30CA-7F4C-2A66-941F4F002E32}"/>
                  </a:ext>
                </a:extLst>
              </p:cNvPr>
              <p:cNvSpPr/>
              <p:nvPr/>
            </p:nvSpPr>
            <p:spPr>
              <a:xfrm>
                <a:off x="10619789" y="56367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22" name="Elipse 14">
                <a:extLst>
                  <a:ext uri="{FF2B5EF4-FFF2-40B4-BE49-F238E27FC236}">
                    <a16:creationId xmlns:a16="http://schemas.microsoft.com/office/drawing/2014/main" id="{B167B652-72BA-7366-636F-6980190D6FAC}"/>
                  </a:ext>
                </a:extLst>
              </p:cNvPr>
              <p:cNvSpPr/>
              <p:nvPr/>
            </p:nvSpPr>
            <p:spPr>
              <a:xfrm>
                <a:off x="10626271" y="5789144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23" name="Elipse 14">
                <a:extLst>
                  <a:ext uri="{FF2B5EF4-FFF2-40B4-BE49-F238E27FC236}">
                    <a16:creationId xmlns:a16="http://schemas.microsoft.com/office/drawing/2014/main" id="{227B905F-9FC2-B10F-7917-667497DA940F}"/>
                  </a:ext>
                </a:extLst>
              </p:cNvPr>
              <p:cNvSpPr/>
              <p:nvPr/>
            </p:nvSpPr>
            <p:spPr>
              <a:xfrm>
                <a:off x="10713411" y="5695267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7887979B-6F53-5A13-635F-3A3D155FC14A}"/>
                </a:ext>
              </a:extLst>
            </p:cNvPr>
            <p:cNvGrpSpPr/>
            <p:nvPr/>
          </p:nvGrpSpPr>
          <p:grpSpPr>
            <a:xfrm rot="18021398">
              <a:off x="1034006" y="190837"/>
              <a:ext cx="1007575" cy="946631"/>
              <a:chOff x="4051688" y="3272306"/>
              <a:chExt cx="1007575" cy="946631"/>
            </a:xfrm>
          </p:grpSpPr>
          <p:sp>
            <p:nvSpPr>
              <p:cNvPr id="370" name="Triángulo isósceles 369">
                <a:extLst>
                  <a:ext uri="{FF2B5EF4-FFF2-40B4-BE49-F238E27FC236}">
                    <a16:creationId xmlns:a16="http://schemas.microsoft.com/office/drawing/2014/main" id="{F3407F7E-70BA-2BA4-A968-C393F3DF976C}"/>
                  </a:ext>
                </a:extLst>
              </p:cNvPr>
              <p:cNvSpPr/>
              <p:nvPr/>
            </p:nvSpPr>
            <p:spPr>
              <a:xfrm rot="12639852">
                <a:off x="4051688" y="3362901"/>
                <a:ext cx="993002" cy="856036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1" name="Elipse 14">
                <a:extLst>
                  <a:ext uri="{FF2B5EF4-FFF2-40B4-BE49-F238E27FC236}">
                    <a16:creationId xmlns:a16="http://schemas.microsoft.com/office/drawing/2014/main" id="{B7692331-EBA3-805F-B316-D891D44C4526}"/>
                  </a:ext>
                </a:extLst>
              </p:cNvPr>
              <p:cNvSpPr/>
              <p:nvPr/>
            </p:nvSpPr>
            <p:spPr>
              <a:xfrm>
                <a:off x="4819135" y="349117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72" name="Elipse 14">
                <a:extLst>
                  <a:ext uri="{FF2B5EF4-FFF2-40B4-BE49-F238E27FC236}">
                    <a16:creationId xmlns:a16="http://schemas.microsoft.com/office/drawing/2014/main" id="{35272957-AC06-2CA1-9458-759F4B57D869}"/>
                  </a:ext>
                </a:extLst>
              </p:cNvPr>
              <p:cNvSpPr/>
              <p:nvPr/>
            </p:nvSpPr>
            <p:spPr>
              <a:xfrm>
                <a:off x="4386702" y="32723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73" name="Elipse 14">
                <a:extLst>
                  <a:ext uri="{FF2B5EF4-FFF2-40B4-BE49-F238E27FC236}">
                    <a16:creationId xmlns:a16="http://schemas.microsoft.com/office/drawing/2014/main" id="{E743B0C7-47D5-3874-E21B-3B9814436591}"/>
                  </a:ext>
                </a:extLst>
              </p:cNvPr>
              <p:cNvSpPr/>
              <p:nvPr/>
            </p:nvSpPr>
            <p:spPr>
              <a:xfrm>
                <a:off x="4393184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74" name="Elipse 14">
                <a:extLst>
                  <a:ext uri="{FF2B5EF4-FFF2-40B4-BE49-F238E27FC236}">
                    <a16:creationId xmlns:a16="http://schemas.microsoft.com/office/drawing/2014/main" id="{DBF8C25E-9A81-5F41-FF5A-35F8146B6CC0}"/>
                  </a:ext>
                </a:extLst>
              </p:cNvPr>
              <p:cNvSpPr/>
              <p:nvPr/>
            </p:nvSpPr>
            <p:spPr>
              <a:xfrm>
                <a:off x="43899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75" name="Elipse 14">
                <a:extLst>
                  <a:ext uri="{FF2B5EF4-FFF2-40B4-BE49-F238E27FC236}">
                    <a16:creationId xmlns:a16="http://schemas.microsoft.com/office/drawing/2014/main" id="{DF795617-A584-E179-BBA8-B44FFD4F2862}"/>
                  </a:ext>
                </a:extLst>
              </p:cNvPr>
              <p:cNvSpPr/>
              <p:nvPr/>
            </p:nvSpPr>
            <p:spPr>
              <a:xfrm>
                <a:off x="4383460" y="37165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76" name="Elipse 14">
                <a:extLst>
                  <a:ext uri="{FF2B5EF4-FFF2-40B4-BE49-F238E27FC236}">
                    <a16:creationId xmlns:a16="http://schemas.microsoft.com/office/drawing/2014/main" id="{D5730948-1683-D9D0-DC8C-FA1202607920}"/>
                  </a:ext>
                </a:extLst>
              </p:cNvPr>
              <p:cNvSpPr/>
              <p:nvPr/>
            </p:nvSpPr>
            <p:spPr>
              <a:xfrm>
                <a:off x="4389942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77" name="Elipse 14">
                <a:extLst>
                  <a:ext uri="{FF2B5EF4-FFF2-40B4-BE49-F238E27FC236}">
                    <a16:creationId xmlns:a16="http://schemas.microsoft.com/office/drawing/2014/main" id="{B0C23BA0-202D-DB6A-50BF-224FC37D0411}"/>
                  </a:ext>
                </a:extLst>
              </p:cNvPr>
              <p:cNvSpPr/>
              <p:nvPr/>
            </p:nvSpPr>
            <p:spPr>
              <a:xfrm>
                <a:off x="4386699" y="40213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78" name="Elipse 14">
                <a:extLst>
                  <a:ext uri="{FF2B5EF4-FFF2-40B4-BE49-F238E27FC236}">
                    <a16:creationId xmlns:a16="http://schemas.microsoft.com/office/drawing/2014/main" id="{64C7C323-7567-2D92-5FB7-55B61FF03206}"/>
                  </a:ext>
                </a:extLst>
              </p:cNvPr>
              <p:cNvSpPr/>
              <p:nvPr/>
            </p:nvSpPr>
            <p:spPr>
              <a:xfrm>
                <a:off x="4491479" y="3293308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79" name="Elipse 14">
                <a:extLst>
                  <a:ext uri="{FF2B5EF4-FFF2-40B4-BE49-F238E27FC236}">
                    <a16:creationId xmlns:a16="http://schemas.microsoft.com/office/drawing/2014/main" id="{463E9068-0904-82DE-AE4D-6359380E055A}"/>
                  </a:ext>
                </a:extLst>
              </p:cNvPr>
              <p:cNvSpPr/>
              <p:nvPr/>
            </p:nvSpPr>
            <p:spPr>
              <a:xfrm>
                <a:off x="4490462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80" name="Elipse 14">
                <a:extLst>
                  <a:ext uri="{FF2B5EF4-FFF2-40B4-BE49-F238E27FC236}">
                    <a16:creationId xmlns:a16="http://schemas.microsoft.com/office/drawing/2014/main" id="{29CBC69E-7ABD-1E63-68AE-F67B8E8204DD}"/>
                  </a:ext>
                </a:extLst>
              </p:cNvPr>
              <p:cNvSpPr/>
              <p:nvPr/>
            </p:nvSpPr>
            <p:spPr>
              <a:xfrm>
                <a:off x="4496944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81" name="Elipse 14">
                <a:extLst>
                  <a:ext uri="{FF2B5EF4-FFF2-40B4-BE49-F238E27FC236}">
                    <a16:creationId xmlns:a16="http://schemas.microsoft.com/office/drawing/2014/main" id="{240D4FA3-2D7D-29B3-F14A-4ED7E476C031}"/>
                  </a:ext>
                </a:extLst>
              </p:cNvPr>
              <p:cNvSpPr/>
              <p:nvPr/>
            </p:nvSpPr>
            <p:spPr>
              <a:xfrm>
                <a:off x="4493701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82" name="Elipse 14">
                <a:extLst>
                  <a:ext uri="{FF2B5EF4-FFF2-40B4-BE49-F238E27FC236}">
                    <a16:creationId xmlns:a16="http://schemas.microsoft.com/office/drawing/2014/main" id="{D1776650-CA95-683C-FC81-63E8A015D57C}"/>
                  </a:ext>
                </a:extLst>
              </p:cNvPr>
              <p:cNvSpPr/>
              <p:nvPr/>
            </p:nvSpPr>
            <p:spPr>
              <a:xfrm>
                <a:off x="4487220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83" name="Elipse 14">
                <a:extLst>
                  <a:ext uri="{FF2B5EF4-FFF2-40B4-BE49-F238E27FC236}">
                    <a16:creationId xmlns:a16="http://schemas.microsoft.com/office/drawing/2014/main" id="{8B291D69-6AF8-2CDF-9930-D5E4D4E89EA3}"/>
                  </a:ext>
                </a:extLst>
              </p:cNvPr>
              <p:cNvSpPr/>
              <p:nvPr/>
            </p:nvSpPr>
            <p:spPr>
              <a:xfrm>
                <a:off x="4493702" y="398241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84" name="Elipse 14">
                <a:extLst>
                  <a:ext uri="{FF2B5EF4-FFF2-40B4-BE49-F238E27FC236}">
                    <a16:creationId xmlns:a16="http://schemas.microsoft.com/office/drawing/2014/main" id="{9CF1B7A9-1840-AD4D-014B-B70A144DC2D9}"/>
                  </a:ext>
                </a:extLst>
              </p:cNvPr>
              <p:cNvSpPr/>
              <p:nvPr/>
            </p:nvSpPr>
            <p:spPr>
              <a:xfrm>
                <a:off x="4607198" y="34247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85" name="Elipse 14">
                <a:extLst>
                  <a:ext uri="{FF2B5EF4-FFF2-40B4-BE49-F238E27FC236}">
                    <a16:creationId xmlns:a16="http://schemas.microsoft.com/office/drawing/2014/main" id="{F8C6DB19-C191-1575-87A4-CF16D2054D88}"/>
                  </a:ext>
                </a:extLst>
              </p:cNvPr>
              <p:cNvSpPr/>
              <p:nvPr/>
            </p:nvSpPr>
            <p:spPr>
              <a:xfrm>
                <a:off x="4613680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86" name="Elipse 14">
                <a:extLst>
                  <a:ext uri="{FF2B5EF4-FFF2-40B4-BE49-F238E27FC236}">
                    <a16:creationId xmlns:a16="http://schemas.microsoft.com/office/drawing/2014/main" id="{8572C77B-FF5A-D687-96AB-FD258D153B61}"/>
                  </a:ext>
                </a:extLst>
              </p:cNvPr>
              <p:cNvSpPr/>
              <p:nvPr/>
            </p:nvSpPr>
            <p:spPr>
              <a:xfrm>
                <a:off x="4610437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87" name="Elipse 14">
                <a:extLst>
                  <a:ext uri="{FF2B5EF4-FFF2-40B4-BE49-F238E27FC236}">
                    <a16:creationId xmlns:a16="http://schemas.microsoft.com/office/drawing/2014/main" id="{4C0D6A3E-157B-112B-5422-D4712CD26A64}"/>
                  </a:ext>
                </a:extLst>
              </p:cNvPr>
              <p:cNvSpPr/>
              <p:nvPr/>
            </p:nvSpPr>
            <p:spPr>
              <a:xfrm>
                <a:off x="4603956" y="3868931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88" name="Elipse 14">
                <a:extLst>
                  <a:ext uri="{FF2B5EF4-FFF2-40B4-BE49-F238E27FC236}">
                    <a16:creationId xmlns:a16="http://schemas.microsoft.com/office/drawing/2014/main" id="{74B4E8B4-0569-D898-5D07-609E9D1BE380}"/>
                  </a:ext>
                </a:extLst>
              </p:cNvPr>
              <p:cNvSpPr/>
              <p:nvPr/>
            </p:nvSpPr>
            <p:spPr>
              <a:xfrm>
                <a:off x="4711975" y="343598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89" name="Elipse 14">
                <a:extLst>
                  <a:ext uri="{FF2B5EF4-FFF2-40B4-BE49-F238E27FC236}">
                    <a16:creationId xmlns:a16="http://schemas.microsoft.com/office/drawing/2014/main" id="{02201135-FF19-B3BF-1A5C-D2C4CD3DEF18}"/>
                  </a:ext>
                </a:extLst>
              </p:cNvPr>
              <p:cNvSpPr/>
              <p:nvPr/>
            </p:nvSpPr>
            <p:spPr>
              <a:xfrm>
                <a:off x="4710958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90" name="Elipse 14">
                <a:extLst>
                  <a:ext uri="{FF2B5EF4-FFF2-40B4-BE49-F238E27FC236}">
                    <a16:creationId xmlns:a16="http://schemas.microsoft.com/office/drawing/2014/main" id="{E47C9A64-E7CC-C3FE-B494-27BFCF78AF1E}"/>
                  </a:ext>
                </a:extLst>
              </p:cNvPr>
              <p:cNvSpPr/>
              <p:nvPr/>
            </p:nvSpPr>
            <p:spPr>
              <a:xfrm>
                <a:off x="471744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91" name="Elipse 14">
                <a:extLst>
                  <a:ext uri="{FF2B5EF4-FFF2-40B4-BE49-F238E27FC236}">
                    <a16:creationId xmlns:a16="http://schemas.microsoft.com/office/drawing/2014/main" id="{450B3D9D-28F7-7B92-AF22-B1C901FCAFFB}"/>
                  </a:ext>
                </a:extLst>
              </p:cNvPr>
              <p:cNvSpPr/>
              <p:nvPr/>
            </p:nvSpPr>
            <p:spPr>
              <a:xfrm>
                <a:off x="4714197" y="3862450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92" name="Elipse 14">
                <a:extLst>
                  <a:ext uri="{FF2B5EF4-FFF2-40B4-BE49-F238E27FC236}">
                    <a16:creationId xmlns:a16="http://schemas.microsoft.com/office/drawing/2014/main" id="{07569D67-D1EA-EF99-FE20-4E8BC3F676D4}"/>
                  </a:ext>
                </a:extLst>
              </p:cNvPr>
              <p:cNvSpPr/>
              <p:nvPr/>
            </p:nvSpPr>
            <p:spPr>
              <a:xfrm>
                <a:off x="4817963" y="3596562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93" name="Elipse 14">
                <a:extLst>
                  <a:ext uri="{FF2B5EF4-FFF2-40B4-BE49-F238E27FC236}">
                    <a16:creationId xmlns:a16="http://schemas.microsoft.com/office/drawing/2014/main" id="{CBC7598B-C468-2DD6-93B1-96458240F5C2}"/>
                  </a:ext>
                </a:extLst>
              </p:cNvPr>
              <p:cNvSpPr/>
              <p:nvPr/>
            </p:nvSpPr>
            <p:spPr>
              <a:xfrm>
                <a:off x="4814720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94" name="Elipse 14">
                <a:extLst>
                  <a:ext uri="{FF2B5EF4-FFF2-40B4-BE49-F238E27FC236}">
                    <a16:creationId xmlns:a16="http://schemas.microsoft.com/office/drawing/2014/main" id="{BC99C44F-72D2-7088-6503-D26D95B8BC45}"/>
                  </a:ext>
                </a:extLst>
              </p:cNvPr>
              <p:cNvSpPr/>
              <p:nvPr/>
            </p:nvSpPr>
            <p:spPr>
              <a:xfrm>
                <a:off x="4915241" y="35771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95" name="Elipse 14">
                <a:extLst>
                  <a:ext uri="{FF2B5EF4-FFF2-40B4-BE49-F238E27FC236}">
                    <a16:creationId xmlns:a16="http://schemas.microsoft.com/office/drawing/2014/main" id="{FE49CEEB-20F3-4816-2132-3B95B932865F}"/>
                  </a:ext>
                </a:extLst>
              </p:cNvPr>
              <p:cNvSpPr/>
              <p:nvPr/>
            </p:nvSpPr>
            <p:spPr>
              <a:xfrm>
                <a:off x="4921723" y="3729506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96" name="Elipse 14">
                <a:extLst>
                  <a:ext uri="{FF2B5EF4-FFF2-40B4-BE49-F238E27FC236}">
                    <a16:creationId xmlns:a16="http://schemas.microsoft.com/office/drawing/2014/main" id="{38AC445B-71F9-5297-40F3-0BFF600EF2F3}"/>
                  </a:ext>
                </a:extLst>
              </p:cNvPr>
              <p:cNvSpPr/>
              <p:nvPr/>
            </p:nvSpPr>
            <p:spPr>
              <a:xfrm>
                <a:off x="5008863" y="3635629"/>
                <a:ext cx="50400" cy="504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7A350700-0092-BBD9-4383-A2C058F3E7EF}"/>
                </a:ext>
              </a:extLst>
            </p:cNvPr>
            <p:cNvGrpSpPr/>
            <p:nvPr/>
          </p:nvGrpSpPr>
          <p:grpSpPr>
            <a:xfrm>
              <a:off x="894210" y="3786393"/>
              <a:ext cx="840671" cy="1092603"/>
              <a:chOff x="2877146" y="844468"/>
              <a:chExt cx="840671" cy="1092603"/>
            </a:xfrm>
          </p:grpSpPr>
          <p:grpSp>
            <p:nvGrpSpPr>
              <p:cNvPr id="321" name="Grupo 320">
                <a:extLst>
                  <a:ext uri="{FF2B5EF4-FFF2-40B4-BE49-F238E27FC236}">
                    <a16:creationId xmlns:a16="http://schemas.microsoft.com/office/drawing/2014/main" id="{2090526E-A620-F99D-5E33-441EC897D47F}"/>
                  </a:ext>
                </a:extLst>
              </p:cNvPr>
              <p:cNvGrpSpPr/>
              <p:nvPr/>
            </p:nvGrpSpPr>
            <p:grpSpPr>
              <a:xfrm>
                <a:off x="2880631" y="1120125"/>
                <a:ext cx="396000" cy="468000"/>
                <a:chOff x="4400281" y="1312254"/>
                <a:chExt cx="396000" cy="468000"/>
              </a:xfrm>
            </p:grpSpPr>
            <p:sp>
              <p:nvSpPr>
                <p:cNvPr id="359" name="Triángulo isósceles 358">
                  <a:extLst>
                    <a:ext uri="{FF2B5EF4-FFF2-40B4-BE49-F238E27FC236}">
                      <a16:creationId xmlns:a16="http://schemas.microsoft.com/office/drawing/2014/main" id="{6AD2D1CE-769C-D38A-7E76-C6772A9F624B}"/>
                    </a:ext>
                  </a:extLst>
                </p:cNvPr>
                <p:cNvSpPr/>
                <p:nvPr/>
              </p:nvSpPr>
              <p:spPr>
                <a:xfrm rot="16200000">
                  <a:off x="4364281" y="1348254"/>
                  <a:ext cx="468000" cy="396000"/>
                </a:xfrm>
                <a:prstGeom prst="triangle">
                  <a:avLst/>
                </a:prstGeom>
                <a:solidFill>
                  <a:srgbClr val="F4EB1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60" name="Elipse 14">
                  <a:extLst>
                    <a:ext uri="{FF2B5EF4-FFF2-40B4-BE49-F238E27FC236}">
                      <a16:creationId xmlns:a16="http://schemas.microsoft.com/office/drawing/2014/main" id="{0F878FE4-52C4-F933-966B-32F14861471E}"/>
                    </a:ext>
                  </a:extLst>
                </p:cNvPr>
                <p:cNvSpPr/>
                <p:nvPr/>
              </p:nvSpPr>
              <p:spPr>
                <a:xfrm rot="16200000">
                  <a:off x="4708365" y="1648417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61" name="Elipse 14">
                  <a:extLst>
                    <a:ext uri="{FF2B5EF4-FFF2-40B4-BE49-F238E27FC236}">
                      <a16:creationId xmlns:a16="http://schemas.microsoft.com/office/drawing/2014/main" id="{2F79A2A1-E3A5-7090-8953-FDC65B0BE504}"/>
                    </a:ext>
                  </a:extLst>
                </p:cNvPr>
                <p:cNvSpPr/>
                <p:nvPr/>
              </p:nvSpPr>
              <p:spPr>
                <a:xfrm rot="16200000">
                  <a:off x="4716384" y="155848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62" name="Elipse 14">
                  <a:extLst>
                    <a:ext uri="{FF2B5EF4-FFF2-40B4-BE49-F238E27FC236}">
                      <a16:creationId xmlns:a16="http://schemas.microsoft.com/office/drawing/2014/main" id="{7835307F-B088-6970-A30C-7196DF38DD2E}"/>
                    </a:ext>
                  </a:extLst>
                </p:cNvPr>
                <p:cNvSpPr/>
                <p:nvPr/>
              </p:nvSpPr>
              <p:spPr>
                <a:xfrm rot="16200000">
                  <a:off x="4726112" y="136178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63" name="Elipse 14">
                  <a:extLst>
                    <a:ext uri="{FF2B5EF4-FFF2-40B4-BE49-F238E27FC236}">
                      <a16:creationId xmlns:a16="http://schemas.microsoft.com/office/drawing/2014/main" id="{15B52DF0-EA65-7078-056C-CF1C11EF1549}"/>
                    </a:ext>
                  </a:extLst>
                </p:cNvPr>
                <p:cNvSpPr/>
                <p:nvPr/>
              </p:nvSpPr>
              <p:spPr>
                <a:xfrm rot="16200000">
                  <a:off x="4711642" y="1461977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64" name="Elipse 14">
                  <a:extLst>
                    <a:ext uri="{FF2B5EF4-FFF2-40B4-BE49-F238E27FC236}">
                      <a16:creationId xmlns:a16="http://schemas.microsoft.com/office/drawing/2014/main" id="{E26FBA4F-2925-9C17-BA30-9431BD9960B4}"/>
                    </a:ext>
                  </a:extLst>
                </p:cNvPr>
                <p:cNvSpPr/>
                <p:nvPr/>
              </p:nvSpPr>
              <p:spPr>
                <a:xfrm rot="16200000">
                  <a:off x="4627293" y="163220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65" name="Elipse 14">
                  <a:extLst>
                    <a:ext uri="{FF2B5EF4-FFF2-40B4-BE49-F238E27FC236}">
                      <a16:creationId xmlns:a16="http://schemas.microsoft.com/office/drawing/2014/main" id="{192247AF-EA6C-C36B-FFEA-2177ABCBD733}"/>
                    </a:ext>
                  </a:extLst>
                </p:cNvPr>
                <p:cNvSpPr/>
                <p:nvPr/>
              </p:nvSpPr>
              <p:spPr>
                <a:xfrm rot="16200000">
                  <a:off x="4635312" y="1542272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66" name="Elipse 14">
                  <a:extLst>
                    <a:ext uri="{FF2B5EF4-FFF2-40B4-BE49-F238E27FC236}">
                      <a16:creationId xmlns:a16="http://schemas.microsoft.com/office/drawing/2014/main" id="{B7ADCD24-7160-8283-8A27-C32554B5A237}"/>
                    </a:ext>
                  </a:extLst>
                </p:cNvPr>
                <p:cNvSpPr/>
                <p:nvPr/>
              </p:nvSpPr>
              <p:spPr>
                <a:xfrm rot="16200000">
                  <a:off x="4630570" y="144576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67" name="Elipse 14">
                  <a:extLst>
                    <a:ext uri="{FF2B5EF4-FFF2-40B4-BE49-F238E27FC236}">
                      <a16:creationId xmlns:a16="http://schemas.microsoft.com/office/drawing/2014/main" id="{1359C983-718D-0127-B144-E9CB40ECAFA1}"/>
                    </a:ext>
                  </a:extLst>
                </p:cNvPr>
                <p:cNvSpPr/>
                <p:nvPr/>
              </p:nvSpPr>
              <p:spPr>
                <a:xfrm rot="16200000">
                  <a:off x="4539745" y="1593297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68" name="Elipse 14">
                  <a:extLst>
                    <a:ext uri="{FF2B5EF4-FFF2-40B4-BE49-F238E27FC236}">
                      <a16:creationId xmlns:a16="http://schemas.microsoft.com/office/drawing/2014/main" id="{F0FD26B3-4190-4AC3-5965-BE8EFB4EF546}"/>
                    </a:ext>
                  </a:extLst>
                </p:cNvPr>
                <p:cNvSpPr/>
                <p:nvPr/>
              </p:nvSpPr>
              <p:spPr>
                <a:xfrm rot="16200000">
                  <a:off x="4547764" y="150336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69" name="Elipse 14">
                  <a:extLst>
                    <a:ext uri="{FF2B5EF4-FFF2-40B4-BE49-F238E27FC236}">
                      <a16:creationId xmlns:a16="http://schemas.microsoft.com/office/drawing/2014/main" id="{24DC5192-BC62-5A2E-83DA-DF27523AD99C}"/>
                    </a:ext>
                  </a:extLst>
                </p:cNvPr>
                <p:cNvSpPr/>
                <p:nvPr/>
              </p:nvSpPr>
              <p:spPr>
                <a:xfrm rot="16200000">
                  <a:off x="4470034" y="152825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grpSp>
            <p:nvGrpSpPr>
              <p:cNvPr id="322" name="Grupo 321">
                <a:extLst>
                  <a:ext uri="{FF2B5EF4-FFF2-40B4-BE49-F238E27FC236}">
                    <a16:creationId xmlns:a16="http://schemas.microsoft.com/office/drawing/2014/main" id="{2FC11D10-7644-2EA4-F7D1-DE66F14C0FA3}"/>
                  </a:ext>
                </a:extLst>
              </p:cNvPr>
              <p:cNvGrpSpPr/>
              <p:nvPr/>
            </p:nvGrpSpPr>
            <p:grpSpPr>
              <a:xfrm rot="5400000">
                <a:off x="3285817" y="1149690"/>
                <a:ext cx="468000" cy="396000"/>
                <a:chOff x="6504301" y="3608272"/>
                <a:chExt cx="468000" cy="396000"/>
              </a:xfrm>
            </p:grpSpPr>
            <p:sp>
              <p:nvSpPr>
                <p:cNvPr id="348" name="Triángulo isósceles 347">
                  <a:extLst>
                    <a:ext uri="{FF2B5EF4-FFF2-40B4-BE49-F238E27FC236}">
                      <a16:creationId xmlns:a16="http://schemas.microsoft.com/office/drawing/2014/main" id="{CD7478F4-1D1A-2222-E2C0-240E37628600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49" name="Elipse 14">
                  <a:extLst>
                    <a:ext uri="{FF2B5EF4-FFF2-40B4-BE49-F238E27FC236}">
                      <a16:creationId xmlns:a16="http://schemas.microsoft.com/office/drawing/2014/main" id="{8AD433CE-54A1-F966-C210-8C79867F82DC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50" name="Elipse 14">
                  <a:extLst>
                    <a:ext uri="{FF2B5EF4-FFF2-40B4-BE49-F238E27FC236}">
                      <a16:creationId xmlns:a16="http://schemas.microsoft.com/office/drawing/2014/main" id="{4890F3C2-E8B6-9BB3-A02C-BFA868C9E933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51" name="Elipse 14">
                  <a:extLst>
                    <a:ext uri="{FF2B5EF4-FFF2-40B4-BE49-F238E27FC236}">
                      <a16:creationId xmlns:a16="http://schemas.microsoft.com/office/drawing/2014/main" id="{211DEED4-EC4D-F5C7-BE0F-03A1F5BBB1B1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52" name="Elipse 14">
                  <a:extLst>
                    <a:ext uri="{FF2B5EF4-FFF2-40B4-BE49-F238E27FC236}">
                      <a16:creationId xmlns:a16="http://schemas.microsoft.com/office/drawing/2014/main" id="{2332EF95-F93E-9097-EFDD-B4EB744F7589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53" name="Elipse 14">
                  <a:extLst>
                    <a:ext uri="{FF2B5EF4-FFF2-40B4-BE49-F238E27FC236}">
                      <a16:creationId xmlns:a16="http://schemas.microsoft.com/office/drawing/2014/main" id="{0A8B9258-52B5-9EF8-CB76-874B82AA6C4D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54" name="Elipse 14">
                  <a:extLst>
                    <a:ext uri="{FF2B5EF4-FFF2-40B4-BE49-F238E27FC236}">
                      <a16:creationId xmlns:a16="http://schemas.microsoft.com/office/drawing/2014/main" id="{6B7CD89E-3034-D350-CC31-024DAEC04846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55" name="Elipse 14">
                  <a:extLst>
                    <a:ext uri="{FF2B5EF4-FFF2-40B4-BE49-F238E27FC236}">
                      <a16:creationId xmlns:a16="http://schemas.microsoft.com/office/drawing/2014/main" id="{64C3BA90-2CBE-585B-B3BC-93BF0367682E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56" name="Elipse 14">
                  <a:extLst>
                    <a:ext uri="{FF2B5EF4-FFF2-40B4-BE49-F238E27FC236}">
                      <a16:creationId xmlns:a16="http://schemas.microsoft.com/office/drawing/2014/main" id="{9F6B9575-BE7B-85FF-5CB3-1EADF7140A78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57" name="Elipse 14">
                  <a:extLst>
                    <a:ext uri="{FF2B5EF4-FFF2-40B4-BE49-F238E27FC236}">
                      <a16:creationId xmlns:a16="http://schemas.microsoft.com/office/drawing/2014/main" id="{FF23E2C7-071C-8B9D-6625-6CCA625E3E46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58" name="Elipse 14">
                  <a:extLst>
                    <a:ext uri="{FF2B5EF4-FFF2-40B4-BE49-F238E27FC236}">
                      <a16:creationId xmlns:a16="http://schemas.microsoft.com/office/drawing/2014/main" id="{D3F4515D-51DC-E613-14BF-4C103B7B7B5F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sp>
            <p:nvSpPr>
              <p:cNvPr id="323" name="Elipse 14">
                <a:extLst>
                  <a:ext uri="{FF2B5EF4-FFF2-40B4-BE49-F238E27FC236}">
                    <a16:creationId xmlns:a16="http://schemas.microsoft.com/office/drawing/2014/main" id="{1360970F-745F-982C-2703-B7D664876DDF}"/>
                  </a:ext>
                </a:extLst>
              </p:cNvPr>
              <p:cNvSpPr/>
              <p:nvPr/>
            </p:nvSpPr>
            <p:spPr>
              <a:xfrm rot="5400000">
                <a:off x="3088359" y="1901071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grpSp>
            <p:nvGrpSpPr>
              <p:cNvPr id="324" name="Grupo 323">
                <a:extLst>
                  <a:ext uri="{FF2B5EF4-FFF2-40B4-BE49-F238E27FC236}">
                    <a16:creationId xmlns:a16="http://schemas.microsoft.com/office/drawing/2014/main" id="{6392EAF0-DD90-9318-85FA-F0709BF8E6C4}"/>
                  </a:ext>
                </a:extLst>
              </p:cNvPr>
              <p:cNvGrpSpPr/>
              <p:nvPr/>
            </p:nvGrpSpPr>
            <p:grpSpPr>
              <a:xfrm rot="5400000">
                <a:off x="2841146" y="1428704"/>
                <a:ext cx="468000" cy="396000"/>
                <a:chOff x="6504301" y="3608272"/>
                <a:chExt cx="468000" cy="396000"/>
              </a:xfrm>
            </p:grpSpPr>
            <p:sp>
              <p:nvSpPr>
                <p:cNvPr id="337" name="Triángulo isósceles 336">
                  <a:extLst>
                    <a:ext uri="{FF2B5EF4-FFF2-40B4-BE49-F238E27FC236}">
                      <a16:creationId xmlns:a16="http://schemas.microsoft.com/office/drawing/2014/main" id="{50F77899-D9E8-4D10-C5D4-129B5C65DEE1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38" name="Elipse 14">
                  <a:extLst>
                    <a:ext uri="{FF2B5EF4-FFF2-40B4-BE49-F238E27FC236}">
                      <a16:creationId xmlns:a16="http://schemas.microsoft.com/office/drawing/2014/main" id="{244C950D-C4DE-5093-A2E5-C0FB03C6BD27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39" name="Elipse 14">
                  <a:extLst>
                    <a:ext uri="{FF2B5EF4-FFF2-40B4-BE49-F238E27FC236}">
                      <a16:creationId xmlns:a16="http://schemas.microsoft.com/office/drawing/2014/main" id="{8701FC0C-851B-6A0B-F49F-AFEDC10AE31C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40" name="Elipse 14">
                  <a:extLst>
                    <a:ext uri="{FF2B5EF4-FFF2-40B4-BE49-F238E27FC236}">
                      <a16:creationId xmlns:a16="http://schemas.microsoft.com/office/drawing/2014/main" id="{03741E4C-D7C3-8B95-D42A-B4D9E6A1439C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41" name="Elipse 14">
                  <a:extLst>
                    <a:ext uri="{FF2B5EF4-FFF2-40B4-BE49-F238E27FC236}">
                      <a16:creationId xmlns:a16="http://schemas.microsoft.com/office/drawing/2014/main" id="{02DC343D-E31E-5A98-0588-D46BFCDEE2E5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42" name="Elipse 14">
                  <a:extLst>
                    <a:ext uri="{FF2B5EF4-FFF2-40B4-BE49-F238E27FC236}">
                      <a16:creationId xmlns:a16="http://schemas.microsoft.com/office/drawing/2014/main" id="{F288FE25-120E-44D1-0E8C-B48FB67DD427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43" name="Elipse 14">
                  <a:extLst>
                    <a:ext uri="{FF2B5EF4-FFF2-40B4-BE49-F238E27FC236}">
                      <a16:creationId xmlns:a16="http://schemas.microsoft.com/office/drawing/2014/main" id="{670F4ED0-D18E-B045-E457-F5CCDF8DD697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44" name="Elipse 14">
                  <a:extLst>
                    <a:ext uri="{FF2B5EF4-FFF2-40B4-BE49-F238E27FC236}">
                      <a16:creationId xmlns:a16="http://schemas.microsoft.com/office/drawing/2014/main" id="{58D94B6A-E9F5-D66A-1E5A-72DBBC3D774F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45" name="Elipse 14">
                  <a:extLst>
                    <a:ext uri="{FF2B5EF4-FFF2-40B4-BE49-F238E27FC236}">
                      <a16:creationId xmlns:a16="http://schemas.microsoft.com/office/drawing/2014/main" id="{45B7A0A3-36C0-64E9-9613-D2CB34A80247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46" name="Elipse 14">
                  <a:extLst>
                    <a:ext uri="{FF2B5EF4-FFF2-40B4-BE49-F238E27FC236}">
                      <a16:creationId xmlns:a16="http://schemas.microsoft.com/office/drawing/2014/main" id="{F097E13A-B3CF-48B0-E1F4-91F60E45A613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47" name="Elipse 14">
                  <a:extLst>
                    <a:ext uri="{FF2B5EF4-FFF2-40B4-BE49-F238E27FC236}">
                      <a16:creationId xmlns:a16="http://schemas.microsoft.com/office/drawing/2014/main" id="{206FA3F2-EC9C-35C5-A3B9-F71B47365618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grpSp>
            <p:nvGrpSpPr>
              <p:cNvPr id="325" name="Grupo 324">
                <a:extLst>
                  <a:ext uri="{FF2B5EF4-FFF2-40B4-BE49-F238E27FC236}">
                    <a16:creationId xmlns:a16="http://schemas.microsoft.com/office/drawing/2014/main" id="{997C9144-4F76-977F-64DE-B7FD9F1E1E22}"/>
                  </a:ext>
                </a:extLst>
              </p:cNvPr>
              <p:cNvGrpSpPr/>
              <p:nvPr/>
            </p:nvGrpSpPr>
            <p:grpSpPr>
              <a:xfrm rot="5400000">
                <a:off x="2844718" y="880468"/>
                <a:ext cx="468000" cy="396000"/>
                <a:chOff x="6504301" y="3608272"/>
                <a:chExt cx="468000" cy="396000"/>
              </a:xfrm>
            </p:grpSpPr>
            <p:sp>
              <p:nvSpPr>
                <p:cNvPr id="326" name="Triángulo isósceles 325">
                  <a:extLst>
                    <a:ext uri="{FF2B5EF4-FFF2-40B4-BE49-F238E27FC236}">
                      <a16:creationId xmlns:a16="http://schemas.microsoft.com/office/drawing/2014/main" id="{C75AEB23-06E1-8621-85B5-256284EE26AC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27" name="Elipse 14">
                  <a:extLst>
                    <a:ext uri="{FF2B5EF4-FFF2-40B4-BE49-F238E27FC236}">
                      <a16:creationId xmlns:a16="http://schemas.microsoft.com/office/drawing/2014/main" id="{58EBD8D6-3D84-0220-86B1-7CF3C2161A4C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28" name="Elipse 14">
                  <a:extLst>
                    <a:ext uri="{FF2B5EF4-FFF2-40B4-BE49-F238E27FC236}">
                      <a16:creationId xmlns:a16="http://schemas.microsoft.com/office/drawing/2014/main" id="{93FE050A-68E7-C422-250A-FD6D4C9A639D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29" name="Elipse 14">
                  <a:extLst>
                    <a:ext uri="{FF2B5EF4-FFF2-40B4-BE49-F238E27FC236}">
                      <a16:creationId xmlns:a16="http://schemas.microsoft.com/office/drawing/2014/main" id="{56181C16-7E5A-EAB7-69CB-8EC464119A06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30" name="Elipse 14">
                  <a:extLst>
                    <a:ext uri="{FF2B5EF4-FFF2-40B4-BE49-F238E27FC236}">
                      <a16:creationId xmlns:a16="http://schemas.microsoft.com/office/drawing/2014/main" id="{A0806470-E7B3-A05F-4C2E-7088AD57C268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31" name="Elipse 14">
                  <a:extLst>
                    <a:ext uri="{FF2B5EF4-FFF2-40B4-BE49-F238E27FC236}">
                      <a16:creationId xmlns:a16="http://schemas.microsoft.com/office/drawing/2014/main" id="{7939DFBF-AD58-3FC2-72CA-00A38B846B5B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32" name="Elipse 14">
                  <a:extLst>
                    <a:ext uri="{FF2B5EF4-FFF2-40B4-BE49-F238E27FC236}">
                      <a16:creationId xmlns:a16="http://schemas.microsoft.com/office/drawing/2014/main" id="{FBF49AFA-C100-FB29-318F-E4A6C180F2EB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33" name="Elipse 14">
                  <a:extLst>
                    <a:ext uri="{FF2B5EF4-FFF2-40B4-BE49-F238E27FC236}">
                      <a16:creationId xmlns:a16="http://schemas.microsoft.com/office/drawing/2014/main" id="{0C1E8670-6485-46BC-4256-88453C3DD80D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34" name="Elipse 14">
                  <a:extLst>
                    <a:ext uri="{FF2B5EF4-FFF2-40B4-BE49-F238E27FC236}">
                      <a16:creationId xmlns:a16="http://schemas.microsoft.com/office/drawing/2014/main" id="{BD451D32-070C-02BB-1623-84F6B4B30202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35" name="Elipse 14">
                  <a:extLst>
                    <a:ext uri="{FF2B5EF4-FFF2-40B4-BE49-F238E27FC236}">
                      <a16:creationId xmlns:a16="http://schemas.microsoft.com/office/drawing/2014/main" id="{1B35489A-9779-2233-145C-2DA67BE32B26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36" name="Elipse 14">
                  <a:extLst>
                    <a:ext uri="{FF2B5EF4-FFF2-40B4-BE49-F238E27FC236}">
                      <a16:creationId xmlns:a16="http://schemas.microsoft.com/office/drawing/2014/main" id="{FAC0F6E0-55A1-0172-A07A-61CF1AE24857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</p:grp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FDB56864-31E6-5DEB-AB1A-02EA5AF71DBA}"/>
                </a:ext>
              </a:extLst>
            </p:cNvPr>
            <p:cNvGrpSpPr/>
            <p:nvPr/>
          </p:nvGrpSpPr>
          <p:grpSpPr>
            <a:xfrm rot="5400000">
              <a:off x="-123158" y="5487893"/>
              <a:ext cx="1092603" cy="840671"/>
              <a:chOff x="6235079" y="3608272"/>
              <a:chExt cx="1092603" cy="840671"/>
            </a:xfrm>
          </p:grpSpPr>
          <p:grpSp>
            <p:nvGrpSpPr>
              <p:cNvPr id="272" name="Grupo 271">
                <a:extLst>
                  <a:ext uri="{FF2B5EF4-FFF2-40B4-BE49-F238E27FC236}">
                    <a16:creationId xmlns:a16="http://schemas.microsoft.com/office/drawing/2014/main" id="{28454492-E01C-2B7C-B1B9-4786C4EEA192}"/>
                  </a:ext>
                </a:extLst>
              </p:cNvPr>
              <p:cNvGrpSpPr/>
              <p:nvPr/>
            </p:nvGrpSpPr>
            <p:grpSpPr>
              <a:xfrm rot="10800000">
                <a:off x="6512500" y="4035781"/>
                <a:ext cx="468000" cy="396000"/>
                <a:chOff x="7460886" y="3455872"/>
                <a:chExt cx="468000" cy="396000"/>
              </a:xfrm>
            </p:grpSpPr>
            <p:sp>
              <p:nvSpPr>
                <p:cNvPr id="310" name="Triángulo isósceles 309">
                  <a:extLst>
                    <a:ext uri="{FF2B5EF4-FFF2-40B4-BE49-F238E27FC236}">
                      <a16:creationId xmlns:a16="http://schemas.microsoft.com/office/drawing/2014/main" id="{62C8EDCF-D946-CB7C-83D2-50659B7119C7}"/>
                    </a:ext>
                  </a:extLst>
                </p:cNvPr>
                <p:cNvSpPr/>
                <p:nvPr/>
              </p:nvSpPr>
              <p:spPr>
                <a:xfrm>
                  <a:off x="7460886" y="3455872"/>
                  <a:ext cx="468000" cy="396000"/>
                </a:xfrm>
                <a:prstGeom prst="triangle">
                  <a:avLst/>
                </a:prstGeom>
                <a:solidFill>
                  <a:srgbClr val="F4770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11" name="Elipse 14">
                  <a:extLst>
                    <a:ext uri="{FF2B5EF4-FFF2-40B4-BE49-F238E27FC236}">
                      <a16:creationId xmlns:a16="http://schemas.microsoft.com/office/drawing/2014/main" id="{76E03B29-2A3F-7481-3042-056BAA7385A5}"/>
                    </a:ext>
                  </a:extLst>
                </p:cNvPr>
                <p:cNvSpPr/>
                <p:nvPr/>
              </p:nvSpPr>
              <p:spPr>
                <a:xfrm>
                  <a:off x="7556723" y="37639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12" name="Elipse 14">
                  <a:extLst>
                    <a:ext uri="{FF2B5EF4-FFF2-40B4-BE49-F238E27FC236}">
                      <a16:creationId xmlns:a16="http://schemas.microsoft.com/office/drawing/2014/main" id="{FB0B0EE1-DB00-B671-436A-EF1BD0F87808}"/>
                    </a:ext>
                  </a:extLst>
                </p:cNvPr>
                <p:cNvSpPr/>
                <p:nvPr/>
              </p:nvSpPr>
              <p:spPr>
                <a:xfrm>
                  <a:off x="7646657" y="37719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13" name="Elipse 14">
                  <a:extLst>
                    <a:ext uri="{FF2B5EF4-FFF2-40B4-BE49-F238E27FC236}">
                      <a16:creationId xmlns:a16="http://schemas.microsoft.com/office/drawing/2014/main" id="{203B6AED-E5CD-8E78-637C-461A0E28327A}"/>
                    </a:ext>
                  </a:extLst>
                </p:cNvPr>
                <p:cNvSpPr/>
                <p:nvPr/>
              </p:nvSpPr>
              <p:spPr>
                <a:xfrm>
                  <a:off x="7843355" y="37817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14" name="Elipse 14">
                  <a:extLst>
                    <a:ext uri="{FF2B5EF4-FFF2-40B4-BE49-F238E27FC236}">
                      <a16:creationId xmlns:a16="http://schemas.microsoft.com/office/drawing/2014/main" id="{0FC41977-BDA0-2B32-6127-7AFC75141FA7}"/>
                    </a:ext>
                  </a:extLst>
                </p:cNvPr>
                <p:cNvSpPr/>
                <p:nvPr/>
              </p:nvSpPr>
              <p:spPr>
                <a:xfrm>
                  <a:off x="7743163" y="37672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15" name="Elipse 14">
                  <a:extLst>
                    <a:ext uri="{FF2B5EF4-FFF2-40B4-BE49-F238E27FC236}">
                      <a16:creationId xmlns:a16="http://schemas.microsoft.com/office/drawing/2014/main" id="{332FFA20-D510-06E1-10A8-65BEEEA7104C}"/>
                    </a:ext>
                  </a:extLst>
                </p:cNvPr>
                <p:cNvSpPr/>
                <p:nvPr/>
              </p:nvSpPr>
              <p:spPr>
                <a:xfrm>
                  <a:off x="7572934" y="36828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16" name="Elipse 14">
                  <a:extLst>
                    <a:ext uri="{FF2B5EF4-FFF2-40B4-BE49-F238E27FC236}">
                      <a16:creationId xmlns:a16="http://schemas.microsoft.com/office/drawing/2014/main" id="{A0CB73F7-99D0-E10C-04D9-577C95F90289}"/>
                    </a:ext>
                  </a:extLst>
                </p:cNvPr>
                <p:cNvSpPr/>
                <p:nvPr/>
              </p:nvSpPr>
              <p:spPr>
                <a:xfrm>
                  <a:off x="7662868" y="36909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17" name="Elipse 14">
                  <a:extLst>
                    <a:ext uri="{FF2B5EF4-FFF2-40B4-BE49-F238E27FC236}">
                      <a16:creationId xmlns:a16="http://schemas.microsoft.com/office/drawing/2014/main" id="{D407C259-635D-7E67-D505-C91D25A0F11B}"/>
                    </a:ext>
                  </a:extLst>
                </p:cNvPr>
                <p:cNvSpPr/>
                <p:nvPr/>
              </p:nvSpPr>
              <p:spPr>
                <a:xfrm>
                  <a:off x="7759374" y="36861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18" name="Elipse 14">
                  <a:extLst>
                    <a:ext uri="{FF2B5EF4-FFF2-40B4-BE49-F238E27FC236}">
                      <a16:creationId xmlns:a16="http://schemas.microsoft.com/office/drawing/2014/main" id="{E1C43FF7-7419-1B1E-F36E-7E6A93510BC6}"/>
                    </a:ext>
                  </a:extLst>
                </p:cNvPr>
                <p:cNvSpPr/>
                <p:nvPr/>
              </p:nvSpPr>
              <p:spPr>
                <a:xfrm>
                  <a:off x="7611843" y="35953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19" name="Elipse 14">
                  <a:extLst>
                    <a:ext uri="{FF2B5EF4-FFF2-40B4-BE49-F238E27FC236}">
                      <a16:creationId xmlns:a16="http://schemas.microsoft.com/office/drawing/2014/main" id="{619918CD-FC46-2DB1-4822-FC094CEDC802}"/>
                    </a:ext>
                  </a:extLst>
                </p:cNvPr>
                <p:cNvSpPr/>
                <p:nvPr/>
              </p:nvSpPr>
              <p:spPr>
                <a:xfrm>
                  <a:off x="7701777" y="36033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20" name="Elipse 14">
                  <a:extLst>
                    <a:ext uri="{FF2B5EF4-FFF2-40B4-BE49-F238E27FC236}">
                      <a16:creationId xmlns:a16="http://schemas.microsoft.com/office/drawing/2014/main" id="{852DAEE2-29F4-E2DC-404A-F81DF3989F48}"/>
                    </a:ext>
                  </a:extLst>
                </p:cNvPr>
                <p:cNvSpPr/>
                <p:nvPr/>
              </p:nvSpPr>
              <p:spPr>
                <a:xfrm>
                  <a:off x="7676886" y="35256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grpSp>
            <p:nvGrpSpPr>
              <p:cNvPr id="273" name="Grupo 272">
                <a:extLst>
                  <a:ext uri="{FF2B5EF4-FFF2-40B4-BE49-F238E27FC236}">
                    <a16:creationId xmlns:a16="http://schemas.microsoft.com/office/drawing/2014/main" id="{3C3BE11B-57BF-FEDF-5A3A-795A2048F272}"/>
                  </a:ext>
                </a:extLst>
              </p:cNvPr>
              <p:cNvGrpSpPr/>
              <p:nvPr/>
            </p:nvGrpSpPr>
            <p:grpSpPr>
              <a:xfrm>
                <a:off x="6504301" y="3608272"/>
                <a:ext cx="468000" cy="396000"/>
                <a:chOff x="6504301" y="3608272"/>
                <a:chExt cx="468000" cy="396000"/>
              </a:xfrm>
            </p:grpSpPr>
            <p:sp>
              <p:nvSpPr>
                <p:cNvPr id="299" name="Triángulo isósceles 298">
                  <a:extLst>
                    <a:ext uri="{FF2B5EF4-FFF2-40B4-BE49-F238E27FC236}">
                      <a16:creationId xmlns:a16="http://schemas.microsoft.com/office/drawing/2014/main" id="{46954959-AD8D-719D-A4A7-A05251D9DCEF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300" name="Elipse 14">
                  <a:extLst>
                    <a:ext uri="{FF2B5EF4-FFF2-40B4-BE49-F238E27FC236}">
                      <a16:creationId xmlns:a16="http://schemas.microsoft.com/office/drawing/2014/main" id="{3EEE6606-9E7C-58A0-1CE1-D23E3E7AE3CD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01" name="Elipse 14">
                  <a:extLst>
                    <a:ext uri="{FF2B5EF4-FFF2-40B4-BE49-F238E27FC236}">
                      <a16:creationId xmlns:a16="http://schemas.microsoft.com/office/drawing/2014/main" id="{E5CD2F25-9EC1-6353-015C-19A2337C0602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02" name="Elipse 14">
                  <a:extLst>
                    <a:ext uri="{FF2B5EF4-FFF2-40B4-BE49-F238E27FC236}">
                      <a16:creationId xmlns:a16="http://schemas.microsoft.com/office/drawing/2014/main" id="{25CB81C2-F289-946B-EA8F-94DD3DF41B64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03" name="Elipse 14">
                  <a:extLst>
                    <a:ext uri="{FF2B5EF4-FFF2-40B4-BE49-F238E27FC236}">
                      <a16:creationId xmlns:a16="http://schemas.microsoft.com/office/drawing/2014/main" id="{A85014B4-6476-082F-76E3-C7887FC7F409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04" name="Elipse 14">
                  <a:extLst>
                    <a:ext uri="{FF2B5EF4-FFF2-40B4-BE49-F238E27FC236}">
                      <a16:creationId xmlns:a16="http://schemas.microsoft.com/office/drawing/2014/main" id="{5A34F403-6AF7-AC9A-66A1-DB5FC0CED4EC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05" name="Elipse 14">
                  <a:extLst>
                    <a:ext uri="{FF2B5EF4-FFF2-40B4-BE49-F238E27FC236}">
                      <a16:creationId xmlns:a16="http://schemas.microsoft.com/office/drawing/2014/main" id="{371447E5-B096-360C-F675-37D89E14321D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06" name="Elipse 14">
                  <a:extLst>
                    <a:ext uri="{FF2B5EF4-FFF2-40B4-BE49-F238E27FC236}">
                      <a16:creationId xmlns:a16="http://schemas.microsoft.com/office/drawing/2014/main" id="{26B3D096-A513-82AE-78CF-92BEE51E725D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07" name="Elipse 14">
                  <a:extLst>
                    <a:ext uri="{FF2B5EF4-FFF2-40B4-BE49-F238E27FC236}">
                      <a16:creationId xmlns:a16="http://schemas.microsoft.com/office/drawing/2014/main" id="{8DBD5F9E-A77E-001D-10E9-58DF7C55B7B8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08" name="Elipse 14">
                  <a:extLst>
                    <a:ext uri="{FF2B5EF4-FFF2-40B4-BE49-F238E27FC236}">
                      <a16:creationId xmlns:a16="http://schemas.microsoft.com/office/drawing/2014/main" id="{BA9D8233-BA01-120A-A806-5083A0795E77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309" name="Elipse 14">
                  <a:extLst>
                    <a:ext uri="{FF2B5EF4-FFF2-40B4-BE49-F238E27FC236}">
                      <a16:creationId xmlns:a16="http://schemas.microsoft.com/office/drawing/2014/main" id="{00B68EC5-E1B2-395C-0EAB-D8226AB4E2D3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sp>
            <p:nvSpPr>
              <p:cNvPr id="274" name="Elipse 14">
                <a:extLst>
                  <a:ext uri="{FF2B5EF4-FFF2-40B4-BE49-F238E27FC236}">
                    <a16:creationId xmlns:a16="http://schemas.microsoft.com/office/drawing/2014/main" id="{94AFB311-B5E1-20D1-A57C-473041016B0F}"/>
                  </a:ext>
                </a:extLst>
              </p:cNvPr>
              <p:cNvSpPr/>
              <p:nvPr/>
            </p:nvSpPr>
            <p:spPr>
              <a:xfrm>
                <a:off x="7291682" y="4201730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grpSp>
            <p:nvGrpSpPr>
              <p:cNvPr id="275" name="Grupo 274">
                <a:extLst>
                  <a:ext uri="{FF2B5EF4-FFF2-40B4-BE49-F238E27FC236}">
                    <a16:creationId xmlns:a16="http://schemas.microsoft.com/office/drawing/2014/main" id="{C1197639-4BC5-D2D5-5ECD-EDBFE63936DE}"/>
                  </a:ext>
                </a:extLst>
              </p:cNvPr>
              <p:cNvGrpSpPr/>
              <p:nvPr/>
            </p:nvGrpSpPr>
            <p:grpSpPr>
              <a:xfrm>
                <a:off x="6783315" y="4052943"/>
                <a:ext cx="468000" cy="396000"/>
                <a:chOff x="6504301" y="3608272"/>
                <a:chExt cx="468000" cy="396000"/>
              </a:xfrm>
            </p:grpSpPr>
            <p:sp>
              <p:nvSpPr>
                <p:cNvPr id="288" name="Triángulo isósceles 287">
                  <a:extLst>
                    <a:ext uri="{FF2B5EF4-FFF2-40B4-BE49-F238E27FC236}">
                      <a16:creationId xmlns:a16="http://schemas.microsoft.com/office/drawing/2014/main" id="{48BD26B2-1197-A390-3ADF-42364D801A3F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89" name="Elipse 14">
                  <a:extLst>
                    <a:ext uri="{FF2B5EF4-FFF2-40B4-BE49-F238E27FC236}">
                      <a16:creationId xmlns:a16="http://schemas.microsoft.com/office/drawing/2014/main" id="{AE101EFB-1168-360C-6C32-3E349FB44751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90" name="Elipse 14">
                  <a:extLst>
                    <a:ext uri="{FF2B5EF4-FFF2-40B4-BE49-F238E27FC236}">
                      <a16:creationId xmlns:a16="http://schemas.microsoft.com/office/drawing/2014/main" id="{5FE8D90C-080B-65F5-F6A1-4C3ABD213D5F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91" name="Elipse 14">
                  <a:extLst>
                    <a:ext uri="{FF2B5EF4-FFF2-40B4-BE49-F238E27FC236}">
                      <a16:creationId xmlns:a16="http://schemas.microsoft.com/office/drawing/2014/main" id="{135D4318-85AA-587A-A471-B59DF8947C40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92" name="Elipse 14">
                  <a:extLst>
                    <a:ext uri="{FF2B5EF4-FFF2-40B4-BE49-F238E27FC236}">
                      <a16:creationId xmlns:a16="http://schemas.microsoft.com/office/drawing/2014/main" id="{565917B8-DB79-A1EA-0E7D-FEA03E551675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93" name="Elipse 14">
                  <a:extLst>
                    <a:ext uri="{FF2B5EF4-FFF2-40B4-BE49-F238E27FC236}">
                      <a16:creationId xmlns:a16="http://schemas.microsoft.com/office/drawing/2014/main" id="{F7423AEC-E3F8-7B5A-9926-1646D657E778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94" name="Elipse 14">
                  <a:extLst>
                    <a:ext uri="{FF2B5EF4-FFF2-40B4-BE49-F238E27FC236}">
                      <a16:creationId xmlns:a16="http://schemas.microsoft.com/office/drawing/2014/main" id="{69C676C1-2803-8572-9203-E89B20B78182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95" name="Elipse 14">
                  <a:extLst>
                    <a:ext uri="{FF2B5EF4-FFF2-40B4-BE49-F238E27FC236}">
                      <a16:creationId xmlns:a16="http://schemas.microsoft.com/office/drawing/2014/main" id="{4CC92D75-FD0B-15E4-D99F-0EE6C37B7124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96" name="Elipse 14">
                  <a:extLst>
                    <a:ext uri="{FF2B5EF4-FFF2-40B4-BE49-F238E27FC236}">
                      <a16:creationId xmlns:a16="http://schemas.microsoft.com/office/drawing/2014/main" id="{9E547B25-A472-7DA2-D529-5BE634DC1BCB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97" name="Elipse 14">
                  <a:extLst>
                    <a:ext uri="{FF2B5EF4-FFF2-40B4-BE49-F238E27FC236}">
                      <a16:creationId xmlns:a16="http://schemas.microsoft.com/office/drawing/2014/main" id="{6E883B07-3A00-40D9-69CA-287FBEAC1D7F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98" name="Elipse 14">
                  <a:extLst>
                    <a:ext uri="{FF2B5EF4-FFF2-40B4-BE49-F238E27FC236}">
                      <a16:creationId xmlns:a16="http://schemas.microsoft.com/office/drawing/2014/main" id="{3053F223-0355-9EE0-7264-FC31FC389B64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grpSp>
            <p:nvGrpSpPr>
              <p:cNvPr id="276" name="Grupo 275">
                <a:extLst>
                  <a:ext uri="{FF2B5EF4-FFF2-40B4-BE49-F238E27FC236}">
                    <a16:creationId xmlns:a16="http://schemas.microsoft.com/office/drawing/2014/main" id="{241ED662-1B0D-0891-C024-5880FAA2F983}"/>
                  </a:ext>
                </a:extLst>
              </p:cNvPr>
              <p:cNvGrpSpPr/>
              <p:nvPr/>
            </p:nvGrpSpPr>
            <p:grpSpPr>
              <a:xfrm>
                <a:off x="6235079" y="4049371"/>
                <a:ext cx="468000" cy="396000"/>
                <a:chOff x="6504301" y="3608272"/>
                <a:chExt cx="468000" cy="396000"/>
              </a:xfrm>
            </p:grpSpPr>
            <p:sp>
              <p:nvSpPr>
                <p:cNvPr id="277" name="Triángulo isósceles 276">
                  <a:extLst>
                    <a:ext uri="{FF2B5EF4-FFF2-40B4-BE49-F238E27FC236}">
                      <a16:creationId xmlns:a16="http://schemas.microsoft.com/office/drawing/2014/main" id="{68CCC9B9-0F32-CC71-4934-ECA0BAEAA68E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78" name="Elipse 14">
                  <a:extLst>
                    <a:ext uri="{FF2B5EF4-FFF2-40B4-BE49-F238E27FC236}">
                      <a16:creationId xmlns:a16="http://schemas.microsoft.com/office/drawing/2014/main" id="{7184BA8D-10AB-0EAF-6307-EC8CA567CB96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79" name="Elipse 14">
                  <a:extLst>
                    <a:ext uri="{FF2B5EF4-FFF2-40B4-BE49-F238E27FC236}">
                      <a16:creationId xmlns:a16="http://schemas.microsoft.com/office/drawing/2014/main" id="{C79FE22D-1748-23D1-60BE-1698F7EE8C9A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80" name="Elipse 14">
                  <a:extLst>
                    <a:ext uri="{FF2B5EF4-FFF2-40B4-BE49-F238E27FC236}">
                      <a16:creationId xmlns:a16="http://schemas.microsoft.com/office/drawing/2014/main" id="{074FCFC8-5D0B-58E1-4562-7C12AB05E922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81" name="Elipse 14">
                  <a:extLst>
                    <a:ext uri="{FF2B5EF4-FFF2-40B4-BE49-F238E27FC236}">
                      <a16:creationId xmlns:a16="http://schemas.microsoft.com/office/drawing/2014/main" id="{EF39F9D9-6C3D-B704-1432-17349CF094CB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82" name="Elipse 14">
                  <a:extLst>
                    <a:ext uri="{FF2B5EF4-FFF2-40B4-BE49-F238E27FC236}">
                      <a16:creationId xmlns:a16="http://schemas.microsoft.com/office/drawing/2014/main" id="{89CAE462-29F3-988D-24EF-21F95405EE8B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83" name="Elipse 14">
                  <a:extLst>
                    <a:ext uri="{FF2B5EF4-FFF2-40B4-BE49-F238E27FC236}">
                      <a16:creationId xmlns:a16="http://schemas.microsoft.com/office/drawing/2014/main" id="{93D24730-FD54-AA6D-1A4F-EF1024E7CBB5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84" name="Elipse 14">
                  <a:extLst>
                    <a:ext uri="{FF2B5EF4-FFF2-40B4-BE49-F238E27FC236}">
                      <a16:creationId xmlns:a16="http://schemas.microsoft.com/office/drawing/2014/main" id="{5774FD20-A3F1-AA22-5EAF-6325E04FC0C5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85" name="Elipse 14">
                  <a:extLst>
                    <a:ext uri="{FF2B5EF4-FFF2-40B4-BE49-F238E27FC236}">
                      <a16:creationId xmlns:a16="http://schemas.microsoft.com/office/drawing/2014/main" id="{922EA4DE-43CE-2EAC-2C8D-19AA99FA2703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86" name="Elipse 14">
                  <a:extLst>
                    <a:ext uri="{FF2B5EF4-FFF2-40B4-BE49-F238E27FC236}">
                      <a16:creationId xmlns:a16="http://schemas.microsoft.com/office/drawing/2014/main" id="{C9622E73-5BA5-63AB-8456-278BB389B410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87" name="Elipse 14">
                  <a:extLst>
                    <a:ext uri="{FF2B5EF4-FFF2-40B4-BE49-F238E27FC236}">
                      <a16:creationId xmlns:a16="http://schemas.microsoft.com/office/drawing/2014/main" id="{13965FC7-E8BF-2896-3E82-FD3587208A3B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EBC6FAEE-789A-9A92-6809-64ADEC291EEA}"/>
                </a:ext>
              </a:extLst>
            </p:cNvPr>
            <p:cNvGrpSpPr/>
            <p:nvPr/>
          </p:nvGrpSpPr>
          <p:grpSpPr>
            <a:xfrm rot="5400000">
              <a:off x="2600237" y="3931815"/>
              <a:ext cx="1092603" cy="840671"/>
              <a:chOff x="6235079" y="3608272"/>
              <a:chExt cx="1092603" cy="840671"/>
            </a:xfrm>
          </p:grpSpPr>
          <p:grpSp>
            <p:nvGrpSpPr>
              <p:cNvPr id="223" name="Grupo 222">
                <a:extLst>
                  <a:ext uri="{FF2B5EF4-FFF2-40B4-BE49-F238E27FC236}">
                    <a16:creationId xmlns:a16="http://schemas.microsoft.com/office/drawing/2014/main" id="{B1BF8A3C-88FB-75C7-AA76-3F0A5D040549}"/>
                  </a:ext>
                </a:extLst>
              </p:cNvPr>
              <p:cNvGrpSpPr/>
              <p:nvPr/>
            </p:nvGrpSpPr>
            <p:grpSpPr>
              <a:xfrm rot="10800000">
                <a:off x="6512500" y="4035781"/>
                <a:ext cx="468000" cy="396000"/>
                <a:chOff x="7460886" y="3455872"/>
                <a:chExt cx="468000" cy="396000"/>
              </a:xfrm>
            </p:grpSpPr>
            <p:sp>
              <p:nvSpPr>
                <p:cNvPr id="261" name="Triángulo isósceles 260">
                  <a:extLst>
                    <a:ext uri="{FF2B5EF4-FFF2-40B4-BE49-F238E27FC236}">
                      <a16:creationId xmlns:a16="http://schemas.microsoft.com/office/drawing/2014/main" id="{9066BE3C-A450-24F9-CF6F-ADB6BE73719C}"/>
                    </a:ext>
                  </a:extLst>
                </p:cNvPr>
                <p:cNvSpPr/>
                <p:nvPr/>
              </p:nvSpPr>
              <p:spPr>
                <a:xfrm>
                  <a:off x="7460886" y="3455872"/>
                  <a:ext cx="468000" cy="396000"/>
                </a:xfrm>
                <a:prstGeom prst="triangle">
                  <a:avLst/>
                </a:prstGeom>
                <a:solidFill>
                  <a:srgbClr val="F4770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62" name="Elipse 14">
                  <a:extLst>
                    <a:ext uri="{FF2B5EF4-FFF2-40B4-BE49-F238E27FC236}">
                      <a16:creationId xmlns:a16="http://schemas.microsoft.com/office/drawing/2014/main" id="{4079780A-1180-79CC-8DF6-F717151FC66F}"/>
                    </a:ext>
                  </a:extLst>
                </p:cNvPr>
                <p:cNvSpPr/>
                <p:nvPr/>
              </p:nvSpPr>
              <p:spPr>
                <a:xfrm>
                  <a:off x="7556723" y="37639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63" name="Elipse 14">
                  <a:extLst>
                    <a:ext uri="{FF2B5EF4-FFF2-40B4-BE49-F238E27FC236}">
                      <a16:creationId xmlns:a16="http://schemas.microsoft.com/office/drawing/2014/main" id="{B46F4378-3C74-BB00-B9D3-F205C5543DCC}"/>
                    </a:ext>
                  </a:extLst>
                </p:cNvPr>
                <p:cNvSpPr/>
                <p:nvPr/>
              </p:nvSpPr>
              <p:spPr>
                <a:xfrm>
                  <a:off x="7646657" y="37719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64" name="Elipse 14">
                  <a:extLst>
                    <a:ext uri="{FF2B5EF4-FFF2-40B4-BE49-F238E27FC236}">
                      <a16:creationId xmlns:a16="http://schemas.microsoft.com/office/drawing/2014/main" id="{00E927A0-B347-11F9-9010-064A17B938E8}"/>
                    </a:ext>
                  </a:extLst>
                </p:cNvPr>
                <p:cNvSpPr/>
                <p:nvPr/>
              </p:nvSpPr>
              <p:spPr>
                <a:xfrm>
                  <a:off x="7843355" y="37817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65" name="Elipse 14">
                  <a:extLst>
                    <a:ext uri="{FF2B5EF4-FFF2-40B4-BE49-F238E27FC236}">
                      <a16:creationId xmlns:a16="http://schemas.microsoft.com/office/drawing/2014/main" id="{E0BB9BC8-36AF-AA73-867F-EA4D777F1004}"/>
                    </a:ext>
                  </a:extLst>
                </p:cNvPr>
                <p:cNvSpPr/>
                <p:nvPr/>
              </p:nvSpPr>
              <p:spPr>
                <a:xfrm>
                  <a:off x="7743163" y="37672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66" name="Elipse 14">
                  <a:extLst>
                    <a:ext uri="{FF2B5EF4-FFF2-40B4-BE49-F238E27FC236}">
                      <a16:creationId xmlns:a16="http://schemas.microsoft.com/office/drawing/2014/main" id="{D96E0893-97EA-B744-4C27-37603A9CEB56}"/>
                    </a:ext>
                  </a:extLst>
                </p:cNvPr>
                <p:cNvSpPr/>
                <p:nvPr/>
              </p:nvSpPr>
              <p:spPr>
                <a:xfrm>
                  <a:off x="7572934" y="36828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67" name="Elipse 14">
                  <a:extLst>
                    <a:ext uri="{FF2B5EF4-FFF2-40B4-BE49-F238E27FC236}">
                      <a16:creationId xmlns:a16="http://schemas.microsoft.com/office/drawing/2014/main" id="{DE34B169-94C9-9C31-87CA-0CF208D7B697}"/>
                    </a:ext>
                  </a:extLst>
                </p:cNvPr>
                <p:cNvSpPr/>
                <p:nvPr/>
              </p:nvSpPr>
              <p:spPr>
                <a:xfrm>
                  <a:off x="7662868" y="36909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68" name="Elipse 14">
                  <a:extLst>
                    <a:ext uri="{FF2B5EF4-FFF2-40B4-BE49-F238E27FC236}">
                      <a16:creationId xmlns:a16="http://schemas.microsoft.com/office/drawing/2014/main" id="{86B5E8C3-1C83-A103-1E58-CA5A2D785CD2}"/>
                    </a:ext>
                  </a:extLst>
                </p:cNvPr>
                <p:cNvSpPr/>
                <p:nvPr/>
              </p:nvSpPr>
              <p:spPr>
                <a:xfrm>
                  <a:off x="7759374" y="36861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69" name="Elipse 14">
                  <a:extLst>
                    <a:ext uri="{FF2B5EF4-FFF2-40B4-BE49-F238E27FC236}">
                      <a16:creationId xmlns:a16="http://schemas.microsoft.com/office/drawing/2014/main" id="{510A6D35-0543-13EC-354D-43C2E207B46C}"/>
                    </a:ext>
                  </a:extLst>
                </p:cNvPr>
                <p:cNvSpPr/>
                <p:nvPr/>
              </p:nvSpPr>
              <p:spPr>
                <a:xfrm>
                  <a:off x="7611843" y="35953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70" name="Elipse 14">
                  <a:extLst>
                    <a:ext uri="{FF2B5EF4-FFF2-40B4-BE49-F238E27FC236}">
                      <a16:creationId xmlns:a16="http://schemas.microsoft.com/office/drawing/2014/main" id="{61323FA3-1E13-7997-DCE2-53AEBFF842C6}"/>
                    </a:ext>
                  </a:extLst>
                </p:cNvPr>
                <p:cNvSpPr/>
                <p:nvPr/>
              </p:nvSpPr>
              <p:spPr>
                <a:xfrm>
                  <a:off x="7701777" y="36033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71" name="Elipse 14">
                  <a:extLst>
                    <a:ext uri="{FF2B5EF4-FFF2-40B4-BE49-F238E27FC236}">
                      <a16:creationId xmlns:a16="http://schemas.microsoft.com/office/drawing/2014/main" id="{D4821724-2FC7-400F-F2BF-73D35933D928}"/>
                    </a:ext>
                  </a:extLst>
                </p:cNvPr>
                <p:cNvSpPr/>
                <p:nvPr/>
              </p:nvSpPr>
              <p:spPr>
                <a:xfrm>
                  <a:off x="7676886" y="35256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grpSp>
            <p:nvGrpSpPr>
              <p:cNvPr id="224" name="Grupo 223">
                <a:extLst>
                  <a:ext uri="{FF2B5EF4-FFF2-40B4-BE49-F238E27FC236}">
                    <a16:creationId xmlns:a16="http://schemas.microsoft.com/office/drawing/2014/main" id="{3B842320-0B46-7F1D-1934-151252AA6AA1}"/>
                  </a:ext>
                </a:extLst>
              </p:cNvPr>
              <p:cNvGrpSpPr/>
              <p:nvPr/>
            </p:nvGrpSpPr>
            <p:grpSpPr>
              <a:xfrm>
                <a:off x="6504301" y="3608272"/>
                <a:ext cx="468000" cy="396000"/>
                <a:chOff x="6504301" y="3608272"/>
                <a:chExt cx="468000" cy="396000"/>
              </a:xfrm>
            </p:grpSpPr>
            <p:sp>
              <p:nvSpPr>
                <p:cNvPr id="250" name="Triángulo isósceles 249">
                  <a:extLst>
                    <a:ext uri="{FF2B5EF4-FFF2-40B4-BE49-F238E27FC236}">
                      <a16:creationId xmlns:a16="http://schemas.microsoft.com/office/drawing/2014/main" id="{AFE673E3-6C0E-BCA8-D325-033A5A03B8C6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51" name="Elipse 14">
                  <a:extLst>
                    <a:ext uri="{FF2B5EF4-FFF2-40B4-BE49-F238E27FC236}">
                      <a16:creationId xmlns:a16="http://schemas.microsoft.com/office/drawing/2014/main" id="{987BDC7B-3E4A-AB0D-4315-BAC36B71A18B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52" name="Elipse 14">
                  <a:extLst>
                    <a:ext uri="{FF2B5EF4-FFF2-40B4-BE49-F238E27FC236}">
                      <a16:creationId xmlns:a16="http://schemas.microsoft.com/office/drawing/2014/main" id="{34F1BEA6-AD6B-314C-BF51-3B0C24017359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53" name="Elipse 14">
                  <a:extLst>
                    <a:ext uri="{FF2B5EF4-FFF2-40B4-BE49-F238E27FC236}">
                      <a16:creationId xmlns:a16="http://schemas.microsoft.com/office/drawing/2014/main" id="{13E2BBAB-0D09-39DC-2548-9FD38E314B31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54" name="Elipse 14">
                  <a:extLst>
                    <a:ext uri="{FF2B5EF4-FFF2-40B4-BE49-F238E27FC236}">
                      <a16:creationId xmlns:a16="http://schemas.microsoft.com/office/drawing/2014/main" id="{7C003C66-EAC5-ABE3-A834-1F2845973286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55" name="Elipse 14">
                  <a:extLst>
                    <a:ext uri="{FF2B5EF4-FFF2-40B4-BE49-F238E27FC236}">
                      <a16:creationId xmlns:a16="http://schemas.microsoft.com/office/drawing/2014/main" id="{DF80AB0C-56C9-C328-BDC9-6D08A2641349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56" name="Elipse 14">
                  <a:extLst>
                    <a:ext uri="{FF2B5EF4-FFF2-40B4-BE49-F238E27FC236}">
                      <a16:creationId xmlns:a16="http://schemas.microsoft.com/office/drawing/2014/main" id="{34CAFFCB-01AA-3E51-4545-A1CCAD8CD5D1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57" name="Elipse 14">
                  <a:extLst>
                    <a:ext uri="{FF2B5EF4-FFF2-40B4-BE49-F238E27FC236}">
                      <a16:creationId xmlns:a16="http://schemas.microsoft.com/office/drawing/2014/main" id="{E7D038DC-05C0-2941-9BAB-1F40BDC928B5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58" name="Elipse 14">
                  <a:extLst>
                    <a:ext uri="{FF2B5EF4-FFF2-40B4-BE49-F238E27FC236}">
                      <a16:creationId xmlns:a16="http://schemas.microsoft.com/office/drawing/2014/main" id="{2E1547B4-072B-9EF0-14F0-4088061422DD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59" name="Elipse 14">
                  <a:extLst>
                    <a:ext uri="{FF2B5EF4-FFF2-40B4-BE49-F238E27FC236}">
                      <a16:creationId xmlns:a16="http://schemas.microsoft.com/office/drawing/2014/main" id="{83402435-28D6-2311-E59F-66FBBF70F078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60" name="Elipse 14">
                  <a:extLst>
                    <a:ext uri="{FF2B5EF4-FFF2-40B4-BE49-F238E27FC236}">
                      <a16:creationId xmlns:a16="http://schemas.microsoft.com/office/drawing/2014/main" id="{55D40751-DBC1-3EE9-4FEF-CF9C2A094E9F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sp>
            <p:nvSpPr>
              <p:cNvPr id="225" name="Elipse 14">
                <a:extLst>
                  <a:ext uri="{FF2B5EF4-FFF2-40B4-BE49-F238E27FC236}">
                    <a16:creationId xmlns:a16="http://schemas.microsoft.com/office/drawing/2014/main" id="{A302D8D9-BCB9-D8E7-4FC1-554A4BBE5F66}"/>
                  </a:ext>
                </a:extLst>
              </p:cNvPr>
              <p:cNvSpPr/>
              <p:nvPr/>
            </p:nvSpPr>
            <p:spPr>
              <a:xfrm>
                <a:off x="7291682" y="4201730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grpSp>
            <p:nvGrpSpPr>
              <p:cNvPr id="226" name="Grupo 225">
                <a:extLst>
                  <a:ext uri="{FF2B5EF4-FFF2-40B4-BE49-F238E27FC236}">
                    <a16:creationId xmlns:a16="http://schemas.microsoft.com/office/drawing/2014/main" id="{05434265-3C85-A2B0-0701-47595D8FF524}"/>
                  </a:ext>
                </a:extLst>
              </p:cNvPr>
              <p:cNvGrpSpPr/>
              <p:nvPr/>
            </p:nvGrpSpPr>
            <p:grpSpPr>
              <a:xfrm>
                <a:off x="6783315" y="4052943"/>
                <a:ext cx="468000" cy="396000"/>
                <a:chOff x="6504301" y="3608272"/>
                <a:chExt cx="468000" cy="396000"/>
              </a:xfrm>
            </p:grpSpPr>
            <p:sp>
              <p:nvSpPr>
                <p:cNvPr id="239" name="Triángulo isósceles 238">
                  <a:extLst>
                    <a:ext uri="{FF2B5EF4-FFF2-40B4-BE49-F238E27FC236}">
                      <a16:creationId xmlns:a16="http://schemas.microsoft.com/office/drawing/2014/main" id="{9401FC01-3A21-3BD1-15A5-242A7152186A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40" name="Elipse 14">
                  <a:extLst>
                    <a:ext uri="{FF2B5EF4-FFF2-40B4-BE49-F238E27FC236}">
                      <a16:creationId xmlns:a16="http://schemas.microsoft.com/office/drawing/2014/main" id="{FE5B4F61-0F56-26B5-7629-C014DBB153F3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41" name="Elipse 14">
                  <a:extLst>
                    <a:ext uri="{FF2B5EF4-FFF2-40B4-BE49-F238E27FC236}">
                      <a16:creationId xmlns:a16="http://schemas.microsoft.com/office/drawing/2014/main" id="{1072446E-8ED4-4D58-D1A1-F37DD745B96A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42" name="Elipse 14">
                  <a:extLst>
                    <a:ext uri="{FF2B5EF4-FFF2-40B4-BE49-F238E27FC236}">
                      <a16:creationId xmlns:a16="http://schemas.microsoft.com/office/drawing/2014/main" id="{976C5B92-ACA9-6685-E629-C48F796524D4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43" name="Elipse 14">
                  <a:extLst>
                    <a:ext uri="{FF2B5EF4-FFF2-40B4-BE49-F238E27FC236}">
                      <a16:creationId xmlns:a16="http://schemas.microsoft.com/office/drawing/2014/main" id="{C8555847-5515-CF4B-E86B-AA9351B4F852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44" name="Elipse 14">
                  <a:extLst>
                    <a:ext uri="{FF2B5EF4-FFF2-40B4-BE49-F238E27FC236}">
                      <a16:creationId xmlns:a16="http://schemas.microsoft.com/office/drawing/2014/main" id="{C6A82271-8B63-B942-6FBC-546CA9F68AA6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45" name="Elipse 14">
                  <a:extLst>
                    <a:ext uri="{FF2B5EF4-FFF2-40B4-BE49-F238E27FC236}">
                      <a16:creationId xmlns:a16="http://schemas.microsoft.com/office/drawing/2014/main" id="{735DBF50-C63D-A19F-EC4E-9C4E1C11177A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46" name="Elipse 14">
                  <a:extLst>
                    <a:ext uri="{FF2B5EF4-FFF2-40B4-BE49-F238E27FC236}">
                      <a16:creationId xmlns:a16="http://schemas.microsoft.com/office/drawing/2014/main" id="{201256C7-0912-0124-FA1B-C8FF7B40AFBD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47" name="Elipse 14">
                  <a:extLst>
                    <a:ext uri="{FF2B5EF4-FFF2-40B4-BE49-F238E27FC236}">
                      <a16:creationId xmlns:a16="http://schemas.microsoft.com/office/drawing/2014/main" id="{903F4A07-262F-71D2-42BC-BF7451DBF6A7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48" name="Elipse 14">
                  <a:extLst>
                    <a:ext uri="{FF2B5EF4-FFF2-40B4-BE49-F238E27FC236}">
                      <a16:creationId xmlns:a16="http://schemas.microsoft.com/office/drawing/2014/main" id="{9AA2E9C2-881A-1934-B1C2-8DB084CB9D2E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49" name="Elipse 14">
                  <a:extLst>
                    <a:ext uri="{FF2B5EF4-FFF2-40B4-BE49-F238E27FC236}">
                      <a16:creationId xmlns:a16="http://schemas.microsoft.com/office/drawing/2014/main" id="{6D0B593E-2F68-DD5D-129D-14A81AA90AC1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grpSp>
            <p:nvGrpSpPr>
              <p:cNvPr id="227" name="Grupo 226">
                <a:extLst>
                  <a:ext uri="{FF2B5EF4-FFF2-40B4-BE49-F238E27FC236}">
                    <a16:creationId xmlns:a16="http://schemas.microsoft.com/office/drawing/2014/main" id="{AE6E5631-EAA5-F016-1C10-8B6BD2F52C66}"/>
                  </a:ext>
                </a:extLst>
              </p:cNvPr>
              <p:cNvGrpSpPr/>
              <p:nvPr/>
            </p:nvGrpSpPr>
            <p:grpSpPr>
              <a:xfrm>
                <a:off x="6235079" y="4049371"/>
                <a:ext cx="468000" cy="396000"/>
                <a:chOff x="6504301" y="3608272"/>
                <a:chExt cx="468000" cy="396000"/>
              </a:xfrm>
            </p:grpSpPr>
            <p:sp>
              <p:nvSpPr>
                <p:cNvPr id="228" name="Triángulo isósceles 227">
                  <a:extLst>
                    <a:ext uri="{FF2B5EF4-FFF2-40B4-BE49-F238E27FC236}">
                      <a16:creationId xmlns:a16="http://schemas.microsoft.com/office/drawing/2014/main" id="{7C22A47C-48D3-2118-541F-B41FEF2E4EC1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29" name="Elipse 14">
                  <a:extLst>
                    <a:ext uri="{FF2B5EF4-FFF2-40B4-BE49-F238E27FC236}">
                      <a16:creationId xmlns:a16="http://schemas.microsoft.com/office/drawing/2014/main" id="{9E91E2E2-FB52-7C96-9055-71619B9BB986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30" name="Elipse 14">
                  <a:extLst>
                    <a:ext uri="{FF2B5EF4-FFF2-40B4-BE49-F238E27FC236}">
                      <a16:creationId xmlns:a16="http://schemas.microsoft.com/office/drawing/2014/main" id="{E602798F-AC31-46AF-9A07-8801717BF563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31" name="Elipse 14">
                  <a:extLst>
                    <a:ext uri="{FF2B5EF4-FFF2-40B4-BE49-F238E27FC236}">
                      <a16:creationId xmlns:a16="http://schemas.microsoft.com/office/drawing/2014/main" id="{93330137-2C4B-D5F5-B341-830BE1243C2B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32" name="Elipse 14">
                  <a:extLst>
                    <a:ext uri="{FF2B5EF4-FFF2-40B4-BE49-F238E27FC236}">
                      <a16:creationId xmlns:a16="http://schemas.microsoft.com/office/drawing/2014/main" id="{101AEA45-ADDD-97C8-18E7-EE0055A74B3A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33" name="Elipse 14">
                  <a:extLst>
                    <a:ext uri="{FF2B5EF4-FFF2-40B4-BE49-F238E27FC236}">
                      <a16:creationId xmlns:a16="http://schemas.microsoft.com/office/drawing/2014/main" id="{F79923A2-E7EB-73DC-8169-9882A6EC6495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34" name="Elipse 14">
                  <a:extLst>
                    <a:ext uri="{FF2B5EF4-FFF2-40B4-BE49-F238E27FC236}">
                      <a16:creationId xmlns:a16="http://schemas.microsoft.com/office/drawing/2014/main" id="{63B9CC89-754F-359B-8F51-FCF93D5ACD94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35" name="Elipse 14">
                  <a:extLst>
                    <a:ext uri="{FF2B5EF4-FFF2-40B4-BE49-F238E27FC236}">
                      <a16:creationId xmlns:a16="http://schemas.microsoft.com/office/drawing/2014/main" id="{645AF093-47D3-15C7-0EE2-53DDED43C2CB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36" name="Elipse 14">
                  <a:extLst>
                    <a:ext uri="{FF2B5EF4-FFF2-40B4-BE49-F238E27FC236}">
                      <a16:creationId xmlns:a16="http://schemas.microsoft.com/office/drawing/2014/main" id="{159D2DF6-69E4-C917-019F-E02E543C5B67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37" name="Elipse 14">
                  <a:extLst>
                    <a:ext uri="{FF2B5EF4-FFF2-40B4-BE49-F238E27FC236}">
                      <a16:creationId xmlns:a16="http://schemas.microsoft.com/office/drawing/2014/main" id="{49D7DDD6-EFF9-E87B-271B-86870B778DA8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38" name="Elipse 14">
                  <a:extLst>
                    <a:ext uri="{FF2B5EF4-FFF2-40B4-BE49-F238E27FC236}">
                      <a16:creationId xmlns:a16="http://schemas.microsoft.com/office/drawing/2014/main" id="{DECCBADF-CCF7-A15C-986B-5D1DCCFBAC3B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652E5B15-6191-DF41-830F-F984DDE94B0E}"/>
                </a:ext>
              </a:extLst>
            </p:cNvPr>
            <p:cNvGrpSpPr/>
            <p:nvPr/>
          </p:nvGrpSpPr>
          <p:grpSpPr>
            <a:xfrm rot="5400000">
              <a:off x="2577611" y="2863230"/>
              <a:ext cx="1092603" cy="840671"/>
              <a:chOff x="6235079" y="3608272"/>
              <a:chExt cx="1092603" cy="840671"/>
            </a:xfrm>
          </p:grpSpPr>
          <p:grpSp>
            <p:nvGrpSpPr>
              <p:cNvPr id="174" name="Grupo 173">
                <a:extLst>
                  <a:ext uri="{FF2B5EF4-FFF2-40B4-BE49-F238E27FC236}">
                    <a16:creationId xmlns:a16="http://schemas.microsoft.com/office/drawing/2014/main" id="{850B4C92-8B16-2CB7-5D48-9E38EB04BCED}"/>
                  </a:ext>
                </a:extLst>
              </p:cNvPr>
              <p:cNvGrpSpPr/>
              <p:nvPr/>
            </p:nvGrpSpPr>
            <p:grpSpPr>
              <a:xfrm>
                <a:off x="6504301" y="3608272"/>
                <a:ext cx="468000" cy="396000"/>
                <a:chOff x="6504301" y="3608272"/>
                <a:chExt cx="468000" cy="396000"/>
              </a:xfrm>
            </p:grpSpPr>
            <p:sp>
              <p:nvSpPr>
                <p:cNvPr id="212" name="Triángulo isósceles 211">
                  <a:extLst>
                    <a:ext uri="{FF2B5EF4-FFF2-40B4-BE49-F238E27FC236}">
                      <a16:creationId xmlns:a16="http://schemas.microsoft.com/office/drawing/2014/main" id="{B08DD43F-D9B5-9DB8-5C3B-AFCC9F63E016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13" name="Elipse 14">
                  <a:extLst>
                    <a:ext uri="{FF2B5EF4-FFF2-40B4-BE49-F238E27FC236}">
                      <a16:creationId xmlns:a16="http://schemas.microsoft.com/office/drawing/2014/main" id="{56981234-D8E4-B895-BADE-EFBB188B48C2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14" name="Elipse 14">
                  <a:extLst>
                    <a:ext uri="{FF2B5EF4-FFF2-40B4-BE49-F238E27FC236}">
                      <a16:creationId xmlns:a16="http://schemas.microsoft.com/office/drawing/2014/main" id="{FC66F8DC-8A06-2C84-0E41-161886B0F5BF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15" name="Elipse 14">
                  <a:extLst>
                    <a:ext uri="{FF2B5EF4-FFF2-40B4-BE49-F238E27FC236}">
                      <a16:creationId xmlns:a16="http://schemas.microsoft.com/office/drawing/2014/main" id="{681AE588-1B35-981C-7AE4-9790AB492379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16" name="Elipse 14">
                  <a:extLst>
                    <a:ext uri="{FF2B5EF4-FFF2-40B4-BE49-F238E27FC236}">
                      <a16:creationId xmlns:a16="http://schemas.microsoft.com/office/drawing/2014/main" id="{7A27E2CE-54AB-730C-AA0A-72AEC6F9448A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17" name="Elipse 14">
                  <a:extLst>
                    <a:ext uri="{FF2B5EF4-FFF2-40B4-BE49-F238E27FC236}">
                      <a16:creationId xmlns:a16="http://schemas.microsoft.com/office/drawing/2014/main" id="{17349588-F8F7-C447-AE95-A87769DAA5D2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18" name="Elipse 14">
                  <a:extLst>
                    <a:ext uri="{FF2B5EF4-FFF2-40B4-BE49-F238E27FC236}">
                      <a16:creationId xmlns:a16="http://schemas.microsoft.com/office/drawing/2014/main" id="{5948C15E-D0CB-7F8F-B178-591907F1F0FF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19" name="Elipse 14">
                  <a:extLst>
                    <a:ext uri="{FF2B5EF4-FFF2-40B4-BE49-F238E27FC236}">
                      <a16:creationId xmlns:a16="http://schemas.microsoft.com/office/drawing/2014/main" id="{FC9EF7EE-5226-30DE-13F6-83EDB0A01C40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20" name="Elipse 14">
                  <a:extLst>
                    <a:ext uri="{FF2B5EF4-FFF2-40B4-BE49-F238E27FC236}">
                      <a16:creationId xmlns:a16="http://schemas.microsoft.com/office/drawing/2014/main" id="{95406502-4E7A-610D-B429-AE5D05116218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21" name="Elipse 14">
                  <a:extLst>
                    <a:ext uri="{FF2B5EF4-FFF2-40B4-BE49-F238E27FC236}">
                      <a16:creationId xmlns:a16="http://schemas.microsoft.com/office/drawing/2014/main" id="{6DBEA294-9AF2-B33F-89F6-5452DAF32222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22" name="Elipse 14">
                  <a:extLst>
                    <a:ext uri="{FF2B5EF4-FFF2-40B4-BE49-F238E27FC236}">
                      <a16:creationId xmlns:a16="http://schemas.microsoft.com/office/drawing/2014/main" id="{409E676D-B917-BCF1-630C-2E090E22BF93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sp>
            <p:nvSpPr>
              <p:cNvPr id="175" name="Elipse 14">
                <a:extLst>
                  <a:ext uri="{FF2B5EF4-FFF2-40B4-BE49-F238E27FC236}">
                    <a16:creationId xmlns:a16="http://schemas.microsoft.com/office/drawing/2014/main" id="{0F2E26C8-804B-88EB-7387-BEAE5183310D}"/>
                  </a:ext>
                </a:extLst>
              </p:cNvPr>
              <p:cNvSpPr/>
              <p:nvPr/>
            </p:nvSpPr>
            <p:spPr>
              <a:xfrm>
                <a:off x="7291682" y="4201730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grpSp>
            <p:nvGrpSpPr>
              <p:cNvPr id="176" name="Grupo 175">
                <a:extLst>
                  <a:ext uri="{FF2B5EF4-FFF2-40B4-BE49-F238E27FC236}">
                    <a16:creationId xmlns:a16="http://schemas.microsoft.com/office/drawing/2014/main" id="{5FF18517-0668-5B9B-B18F-6DDB433C3469}"/>
                  </a:ext>
                </a:extLst>
              </p:cNvPr>
              <p:cNvGrpSpPr/>
              <p:nvPr/>
            </p:nvGrpSpPr>
            <p:grpSpPr>
              <a:xfrm>
                <a:off x="6783315" y="4052943"/>
                <a:ext cx="468000" cy="396000"/>
                <a:chOff x="6504301" y="3608272"/>
                <a:chExt cx="468000" cy="396000"/>
              </a:xfrm>
            </p:grpSpPr>
            <p:sp>
              <p:nvSpPr>
                <p:cNvPr id="201" name="Triángulo isósceles 200">
                  <a:extLst>
                    <a:ext uri="{FF2B5EF4-FFF2-40B4-BE49-F238E27FC236}">
                      <a16:creationId xmlns:a16="http://schemas.microsoft.com/office/drawing/2014/main" id="{4465A777-2B07-63FC-D85B-6EABA153355B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02" name="Elipse 14">
                  <a:extLst>
                    <a:ext uri="{FF2B5EF4-FFF2-40B4-BE49-F238E27FC236}">
                      <a16:creationId xmlns:a16="http://schemas.microsoft.com/office/drawing/2014/main" id="{DE0AA190-4D4F-D642-6BC8-A6A8F09F5F70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03" name="Elipse 14">
                  <a:extLst>
                    <a:ext uri="{FF2B5EF4-FFF2-40B4-BE49-F238E27FC236}">
                      <a16:creationId xmlns:a16="http://schemas.microsoft.com/office/drawing/2014/main" id="{DEA67F39-33EB-93F1-07F4-7FCFD5D683F7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04" name="Elipse 14">
                  <a:extLst>
                    <a:ext uri="{FF2B5EF4-FFF2-40B4-BE49-F238E27FC236}">
                      <a16:creationId xmlns:a16="http://schemas.microsoft.com/office/drawing/2014/main" id="{C5EBA71F-9D4C-FCF1-7548-2CB4A69936E6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05" name="Elipse 14">
                  <a:extLst>
                    <a:ext uri="{FF2B5EF4-FFF2-40B4-BE49-F238E27FC236}">
                      <a16:creationId xmlns:a16="http://schemas.microsoft.com/office/drawing/2014/main" id="{30A8BBB2-068F-85D9-992F-BA1D594D734B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06" name="Elipse 14">
                  <a:extLst>
                    <a:ext uri="{FF2B5EF4-FFF2-40B4-BE49-F238E27FC236}">
                      <a16:creationId xmlns:a16="http://schemas.microsoft.com/office/drawing/2014/main" id="{190F704E-FA9E-A674-4553-9380A568C0C1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07" name="Elipse 14">
                  <a:extLst>
                    <a:ext uri="{FF2B5EF4-FFF2-40B4-BE49-F238E27FC236}">
                      <a16:creationId xmlns:a16="http://schemas.microsoft.com/office/drawing/2014/main" id="{66E38B38-F533-120E-CDE5-255D4EE35ABF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08" name="Elipse 14">
                  <a:extLst>
                    <a:ext uri="{FF2B5EF4-FFF2-40B4-BE49-F238E27FC236}">
                      <a16:creationId xmlns:a16="http://schemas.microsoft.com/office/drawing/2014/main" id="{DF4BE1E3-F0E4-ED59-5CAF-E83F895D0306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09" name="Elipse 14">
                  <a:extLst>
                    <a:ext uri="{FF2B5EF4-FFF2-40B4-BE49-F238E27FC236}">
                      <a16:creationId xmlns:a16="http://schemas.microsoft.com/office/drawing/2014/main" id="{E466900F-A1A1-8AAE-867C-B20C20FB91FA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10" name="Elipse 14">
                  <a:extLst>
                    <a:ext uri="{FF2B5EF4-FFF2-40B4-BE49-F238E27FC236}">
                      <a16:creationId xmlns:a16="http://schemas.microsoft.com/office/drawing/2014/main" id="{8F57DDEB-7A10-22A8-C216-00B0AE99A20F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11" name="Elipse 14">
                  <a:extLst>
                    <a:ext uri="{FF2B5EF4-FFF2-40B4-BE49-F238E27FC236}">
                      <a16:creationId xmlns:a16="http://schemas.microsoft.com/office/drawing/2014/main" id="{C194B8A0-4207-4C92-CD76-6E316995537D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grpSp>
            <p:nvGrpSpPr>
              <p:cNvPr id="177" name="Grupo 176">
                <a:extLst>
                  <a:ext uri="{FF2B5EF4-FFF2-40B4-BE49-F238E27FC236}">
                    <a16:creationId xmlns:a16="http://schemas.microsoft.com/office/drawing/2014/main" id="{CE51DC47-A73F-E00F-A3BA-58631051D18F}"/>
                  </a:ext>
                </a:extLst>
              </p:cNvPr>
              <p:cNvGrpSpPr/>
              <p:nvPr/>
            </p:nvGrpSpPr>
            <p:grpSpPr>
              <a:xfrm>
                <a:off x="6235079" y="4049371"/>
                <a:ext cx="468000" cy="396000"/>
                <a:chOff x="6504301" y="3608272"/>
                <a:chExt cx="468000" cy="396000"/>
              </a:xfrm>
            </p:grpSpPr>
            <p:sp>
              <p:nvSpPr>
                <p:cNvPr id="190" name="Triángulo isósceles 189">
                  <a:extLst>
                    <a:ext uri="{FF2B5EF4-FFF2-40B4-BE49-F238E27FC236}">
                      <a16:creationId xmlns:a16="http://schemas.microsoft.com/office/drawing/2014/main" id="{36A9AC6B-7140-D095-350D-3D9BE796F007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91" name="Elipse 14">
                  <a:extLst>
                    <a:ext uri="{FF2B5EF4-FFF2-40B4-BE49-F238E27FC236}">
                      <a16:creationId xmlns:a16="http://schemas.microsoft.com/office/drawing/2014/main" id="{18D49499-B4DA-4575-E8DB-6B18C3F65D93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92" name="Elipse 14">
                  <a:extLst>
                    <a:ext uri="{FF2B5EF4-FFF2-40B4-BE49-F238E27FC236}">
                      <a16:creationId xmlns:a16="http://schemas.microsoft.com/office/drawing/2014/main" id="{C371678C-654C-9A94-922E-6E7ADF8570C2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93" name="Elipse 14">
                  <a:extLst>
                    <a:ext uri="{FF2B5EF4-FFF2-40B4-BE49-F238E27FC236}">
                      <a16:creationId xmlns:a16="http://schemas.microsoft.com/office/drawing/2014/main" id="{2CC06230-A4F3-8AC6-28C8-ECA17E1BD063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94" name="Elipse 14">
                  <a:extLst>
                    <a:ext uri="{FF2B5EF4-FFF2-40B4-BE49-F238E27FC236}">
                      <a16:creationId xmlns:a16="http://schemas.microsoft.com/office/drawing/2014/main" id="{9CA32390-6CBA-3F8C-289B-813B1534E800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95" name="Elipse 14">
                  <a:extLst>
                    <a:ext uri="{FF2B5EF4-FFF2-40B4-BE49-F238E27FC236}">
                      <a16:creationId xmlns:a16="http://schemas.microsoft.com/office/drawing/2014/main" id="{D4F37DD3-063F-E533-53E2-0D47A1FF5E14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96" name="Elipse 14">
                  <a:extLst>
                    <a:ext uri="{FF2B5EF4-FFF2-40B4-BE49-F238E27FC236}">
                      <a16:creationId xmlns:a16="http://schemas.microsoft.com/office/drawing/2014/main" id="{D7B0604A-7EB4-21F9-D691-FBC0DF810884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97" name="Elipse 14">
                  <a:extLst>
                    <a:ext uri="{FF2B5EF4-FFF2-40B4-BE49-F238E27FC236}">
                      <a16:creationId xmlns:a16="http://schemas.microsoft.com/office/drawing/2014/main" id="{843C0338-2ED9-91E7-BA50-BB50B80234ED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98" name="Elipse 14">
                  <a:extLst>
                    <a:ext uri="{FF2B5EF4-FFF2-40B4-BE49-F238E27FC236}">
                      <a16:creationId xmlns:a16="http://schemas.microsoft.com/office/drawing/2014/main" id="{0E7C5E9E-EB2C-BE4F-4187-11E48D71119C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99" name="Elipse 14">
                  <a:extLst>
                    <a:ext uri="{FF2B5EF4-FFF2-40B4-BE49-F238E27FC236}">
                      <a16:creationId xmlns:a16="http://schemas.microsoft.com/office/drawing/2014/main" id="{D350141C-F394-9205-B4C9-3906E7A24E8C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200" name="Elipse 14">
                  <a:extLst>
                    <a:ext uri="{FF2B5EF4-FFF2-40B4-BE49-F238E27FC236}">
                      <a16:creationId xmlns:a16="http://schemas.microsoft.com/office/drawing/2014/main" id="{7C0D1EE3-9258-58D4-B90B-5C1FB522E55D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grpSp>
            <p:nvGrpSpPr>
              <p:cNvPr id="178" name="Grupo 177">
                <a:extLst>
                  <a:ext uri="{FF2B5EF4-FFF2-40B4-BE49-F238E27FC236}">
                    <a16:creationId xmlns:a16="http://schemas.microsoft.com/office/drawing/2014/main" id="{34728742-DC96-1A4B-28BB-D096448F1221}"/>
                  </a:ext>
                </a:extLst>
              </p:cNvPr>
              <p:cNvGrpSpPr/>
              <p:nvPr/>
            </p:nvGrpSpPr>
            <p:grpSpPr>
              <a:xfrm rot="10800000">
                <a:off x="6505083" y="4042409"/>
                <a:ext cx="468000" cy="396000"/>
                <a:chOff x="6504301" y="3608272"/>
                <a:chExt cx="468000" cy="396000"/>
              </a:xfrm>
            </p:grpSpPr>
            <p:sp>
              <p:nvSpPr>
                <p:cNvPr id="179" name="Triángulo isósceles 178">
                  <a:extLst>
                    <a:ext uri="{FF2B5EF4-FFF2-40B4-BE49-F238E27FC236}">
                      <a16:creationId xmlns:a16="http://schemas.microsoft.com/office/drawing/2014/main" id="{2B9730F3-BC05-F720-6016-C67CB36815E9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80" name="Elipse 14">
                  <a:extLst>
                    <a:ext uri="{FF2B5EF4-FFF2-40B4-BE49-F238E27FC236}">
                      <a16:creationId xmlns:a16="http://schemas.microsoft.com/office/drawing/2014/main" id="{D86931F6-58D3-3E34-D3B4-93644E7B3702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81" name="Elipse 14">
                  <a:extLst>
                    <a:ext uri="{FF2B5EF4-FFF2-40B4-BE49-F238E27FC236}">
                      <a16:creationId xmlns:a16="http://schemas.microsoft.com/office/drawing/2014/main" id="{9E0796C8-1BFB-024D-EB72-DEA9F424FF8F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82" name="Elipse 14">
                  <a:extLst>
                    <a:ext uri="{FF2B5EF4-FFF2-40B4-BE49-F238E27FC236}">
                      <a16:creationId xmlns:a16="http://schemas.microsoft.com/office/drawing/2014/main" id="{1E896075-11FC-2F23-8C79-8AD6382EFC0B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83" name="Elipse 14">
                  <a:extLst>
                    <a:ext uri="{FF2B5EF4-FFF2-40B4-BE49-F238E27FC236}">
                      <a16:creationId xmlns:a16="http://schemas.microsoft.com/office/drawing/2014/main" id="{A6A97346-FA3F-4461-338B-3EEF9DCE37C3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84" name="Elipse 14">
                  <a:extLst>
                    <a:ext uri="{FF2B5EF4-FFF2-40B4-BE49-F238E27FC236}">
                      <a16:creationId xmlns:a16="http://schemas.microsoft.com/office/drawing/2014/main" id="{DB0FD3CD-E6C9-04E9-579D-A9CE88A6B904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85" name="Elipse 14">
                  <a:extLst>
                    <a:ext uri="{FF2B5EF4-FFF2-40B4-BE49-F238E27FC236}">
                      <a16:creationId xmlns:a16="http://schemas.microsoft.com/office/drawing/2014/main" id="{87A10C4B-6C2C-5408-8A07-702D3DD578C2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86" name="Elipse 14">
                  <a:extLst>
                    <a:ext uri="{FF2B5EF4-FFF2-40B4-BE49-F238E27FC236}">
                      <a16:creationId xmlns:a16="http://schemas.microsoft.com/office/drawing/2014/main" id="{974FE432-58AC-524A-2AE1-5C577CF82F7A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87" name="Elipse 14">
                  <a:extLst>
                    <a:ext uri="{FF2B5EF4-FFF2-40B4-BE49-F238E27FC236}">
                      <a16:creationId xmlns:a16="http://schemas.microsoft.com/office/drawing/2014/main" id="{E02967C5-7016-0982-4B0B-595EE040BCB5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88" name="Elipse 14">
                  <a:extLst>
                    <a:ext uri="{FF2B5EF4-FFF2-40B4-BE49-F238E27FC236}">
                      <a16:creationId xmlns:a16="http://schemas.microsoft.com/office/drawing/2014/main" id="{BFEBFD96-55D1-8E4A-7CDB-23F8C08F70B9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89" name="Elipse 14">
                  <a:extLst>
                    <a:ext uri="{FF2B5EF4-FFF2-40B4-BE49-F238E27FC236}">
                      <a16:creationId xmlns:a16="http://schemas.microsoft.com/office/drawing/2014/main" id="{51F7DF31-6E79-FCB5-FD33-24DFE3F2C68C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42C1D967-1052-0296-0BCE-52B7E9065F72}"/>
                </a:ext>
              </a:extLst>
            </p:cNvPr>
            <p:cNvGrpSpPr/>
            <p:nvPr/>
          </p:nvGrpSpPr>
          <p:grpSpPr>
            <a:xfrm rot="16200000">
              <a:off x="-30668" y="6233980"/>
              <a:ext cx="468000" cy="396000"/>
              <a:chOff x="8469350" y="3608272"/>
              <a:chExt cx="468000" cy="396000"/>
            </a:xfrm>
          </p:grpSpPr>
          <p:sp>
            <p:nvSpPr>
              <p:cNvPr id="163" name="Triángulo isósceles 162">
                <a:extLst>
                  <a:ext uri="{FF2B5EF4-FFF2-40B4-BE49-F238E27FC236}">
                    <a16:creationId xmlns:a16="http://schemas.microsoft.com/office/drawing/2014/main" id="{332089A0-C9B2-5689-8716-3144DE307A13}"/>
                  </a:ext>
                </a:extLst>
              </p:cNvPr>
              <p:cNvSpPr/>
              <p:nvPr/>
            </p:nvSpPr>
            <p:spPr>
              <a:xfrm>
                <a:off x="8469350" y="3608272"/>
                <a:ext cx="468000" cy="396000"/>
              </a:xfrm>
              <a:prstGeom prst="triangle">
                <a:avLst/>
              </a:prstGeom>
              <a:solidFill>
                <a:srgbClr val="F4EB1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4" name="Elipse 14">
                <a:extLst>
                  <a:ext uri="{FF2B5EF4-FFF2-40B4-BE49-F238E27FC236}">
                    <a16:creationId xmlns:a16="http://schemas.microsoft.com/office/drawing/2014/main" id="{2B217181-A18C-9EB3-D5AE-E407B9AB10FD}"/>
                  </a:ext>
                </a:extLst>
              </p:cNvPr>
              <p:cNvSpPr/>
              <p:nvPr/>
            </p:nvSpPr>
            <p:spPr>
              <a:xfrm>
                <a:off x="8565187" y="391635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65" name="Elipse 14">
                <a:extLst>
                  <a:ext uri="{FF2B5EF4-FFF2-40B4-BE49-F238E27FC236}">
                    <a16:creationId xmlns:a16="http://schemas.microsoft.com/office/drawing/2014/main" id="{59D79FC7-9EBB-5F06-55E9-5FE5749A0E9C}"/>
                  </a:ext>
                </a:extLst>
              </p:cNvPr>
              <p:cNvSpPr/>
              <p:nvPr/>
            </p:nvSpPr>
            <p:spPr>
              <a:xfrm>
                <a:off x="8655121" y="392437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66" name="Elipse 14">
                <a:extLst>
                  <a:ext uri="{FF2B5EF4-FFF2-40B4-BE49-F238E27FC236}">
                    <a16:creationId xmlns:a16="http://schemas.microsoft.com/office/drawing/2014/main" id="{FE3AF120-9FC4-C676-CEE9-5BF81D6F64E8}"/>
                  </a:ext>
                </a:extLst>
              </p:cNvPr>
              <p:cNvSpPr/>
              <p:nvPr/>
            </p:nvSpPr>
            <p:spPr>
              <a:xfrm>
                <a:off x="8851819" y="39341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67" name="Elipse 14">
                <a:extLst>
                  <a:ext uri="{FF2B5EF4-FFF2-40B4-BE49-F238E27FC236}">
                    <a16:creationId xmlns:a16="http://schemas.microsoft.com/office/drawing/2014/main" id="{270E14B3-8557-1C90-6CC8-F16F20072148}"/>
                  </a:ext>
                </a:extLst>
              </p:cNvPr>
              <p:cNvSpPr/>
              <p:nvPr/>
            </p:nvSpPr>
            <p:spPr>
              <a:xfrm>
                <a:off x="8751627" y="391963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68" name="Elipse 14">
                <a:extLst>
                  <a:ext uri="{FF2B5EF4-FFF2-40B4-BE49-F238E27FC236}">
                    <a16:creationId xmlns:a16="http://schemas.microsoft.com/office/drawing/2014/main" id="{9A232DD7-DAD6-1170-2948-AF86E528B9CA}"/>
                  </a:ext>
                </a:extLst>
              </p:cNvPr>
              <p:cNvSpPr/>
              <p:nvPr/>
            </p:nvSpPr>
            <p:spPr>
              <a:xfrm>
                <a:off x="8581398" y="3835284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69" name="Elipse 14">
                <a:extLst>
                  <a:ext uri="{FF2B5EF4-FFF2-40B4-BE49-F238E27FC236}">
                    <a16:creationId xmlns:a16="http://schemas.microsoft.com/office/drawing/2014/main" id="{5A4B896A-7E2D-4A92-CD44-687F65CA31A1}"/>
                  </a:ext>
                </a:extLst>
              </p:cNvPr>
              <p:cNvSpPr/>
              <p:nvPr/>
            </p:nvSpPr>
            <p:spPr>
              <a:xfrm>
                <a:off x="8671332" y="38433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70" name="Elipse 14">
                <a:extLst>
                  <a:ext uri="{FF2B5EF4-FFF2-40B4-BE49-F238E27FC236}">
                    <a16:creationId xmlns:a16="http://schemas.microsoft.com/office/drawing/2014/main" id="{C50C250D-B7AA-F314-78D2-AF156E560640}"/>
                  </a:ext>
                </a:extLst>
              </p:cNvPr>
              <p:cNvSpPr/>
              <p:nvPr/>
            </p:nvSpPr>
            <p:spPr>
              <a:xfrm>
                <a:off x="8767838" y="3838561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71" name="Elipse 14">
                <a:extLst>
                  <a:ext uri="{FF2B5EF4-FFF2-40B4-BE49-F238E27FC236}">
                    <a16:creationId xmlns:a16="http://schemas.microsoft.com/office/drawing/2014/main" id="{52A436C0-BFD3-043A-3BA4-2A6EF2022C10}"/>
                  </a:ext>
                </a:extLst>
              </p:cNvPr>
              <p:cNvSpPr/>
              <p:nvPr/>
            </p:nvSpPr>
            <p:spPr>
              <a:xfrm>
                <a:off x="8620307" y="374773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72" name="Elipse 14">
                <a:extLst>
                  <a:ext uri="{FF2B5EF4-FFF2-40B4-BE49-F238E27FC236}">
                    <a16:creationId xmlns:a16="http://schemas.microsoft.com/office/drawing/2014/main" id="{389E2A49-85FB-1FB2-F5DA-0DA0BF78F940}"/>
                  </a:ext>
                </a:extLst>
              </p:cNvPr>
              <p:cNvSpPr/>
              <p:nvPr/>
            </p:nvSpPr>
            <p:spPr>
              <a:xfrm>
                <a:off x="8710241" y="375575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73" name="Elipse 14">
                <a:extLst>
                  <a:ext uri="{FF2B5EF4-FFF2-40B4-BE49-F238E27FC236}">
                    <a16:creationId xmlns:a16="http://schemas.microsoft.com/office/drawing/2014/main" id="{59D85928-047F-E481-79F7-38E01898DF8C}"/>
                  </a:ext>
                </a:extLst>
              </p:cNvPr>
              <p:cNvSpPr/>
              <p:nvPr/>
            </p:nvSpPr>
            <p:spPr>
              <a:xfrm>
                <a:off x="8685350" y="367802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51198C2B-8C8A-BCEC-D5CE-2AB0E6B160CD}"/>
                </a:ext>
              </a:extLst>
            </p:cNvPr>
            <p:cNvGrpSpPr/>
            <p:nvPr/>
          </p:nvGrpSpPr>
          <p:grpSpPr>
            <a:xfrm rot="5400000">
              <a:off x="1708260" y="174605"/>
              <a:ext cx="1092603" cy="840671"/>
              <a:chOff x="6235079" y="3608272"/>
              <a:chExt cx="1092603" cy="840671"/>
            </a:xfrm>
          </p:grpSpPr>
          <p:grpSp>
            <p:nvGrpSpPr>
              <p:cNvPr id="114" name="Grupo 113">
                <a:extLst>
                  <a:ext uri="{FF2B5EF4-FFF2-40B4-BE49-F238E27FC236}">
                    <a16:creationId xmlns:a16="http://schemas.microsoft.com/office/drawing/2014/main" id="{96248737-81DB-1E45-3845-031538552FB8}"/>
                  </a:ext>
                </a:extLst>
              </p:cNvPr>
              <p:cNvGrpSpPr/>
              <p:nvPr/>
            </p:nvGrpSpPr>
            <p:grpSpPr>
              <a:xfrm>
                <a:off x="6504301" y="3608272"/>
                <a:ext cx="468000" cy="396000"/>
                <a:chOff x="6504301" y="3608272"/>
                <a:chExt cx="468000" cy="396000"/>
              </a:xfrm>
            </p:grpSpPr>
            <p:sp>
              <p:nvSpPr>
                <p:cNvPr id="152" name="Triángulo isósceles 151">
                  <a:extLst>
                    <a:ext uri="{FF2B5EF4-FFF2-40B4-BE49-F238E27FC236}">
                      <a16:creationId xmlns:a16="http://schemas.microsoft.com/office/drawing/2014/main" id="{186A28BB-5E24-4282-A756-DC9F8EC28242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3" name="Elipse 14">
                  <a:extLst>
                    <a:ext uri="{FF2B5EF4-FFF2-40B4-BE49-F238E27FC236}">
                      <a16:creationId xmlns:a16="http://schemas.microsoft.com/office/drawing/2014/main" id="{73621ED1-7D38-95A5-DA7E-F36F12B3C05E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54" name="Elipse 14">
                  <a:extLst>
                    <a:ext uri="{FF2B5EF4-FFF2-40B4-BE49-F238E27FC236}">
                      <a16:creationId xmlns:a16="http://schemas.microsoft.com/office/drawing/2014/main" id="{B37BFC78-E917-3C28-B082-45F92DDEAD38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55" name="Elipse 14">
                  <a:extLst>
                    <a:ext uri="{FF2B5EF4-FFF2-40B4-BE49-F238E27FC236}">
                      <a16:creationId xmlns:a16="http://schemas.microsoft.com/office/drawing/2014/main" id="{FBDF237A-1FD4-AF23-177D-B6C88A0A7A0F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56" name="Elipse 14">
                  <a:extLst>
                    <a:ext uri="{FF2B5EF4-FFF2-40B4-BE49-F238E27FC236}">
                      <a16:creationId xmlns:a16="http://schemas.microsoft.com/office/drawing/2014/main" id="{0E8790BC-DAD6-9983-8E9F-6E73871AA961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57" name="Elipse 14">
                  <a:extLst>
                    <a:ext uri="{FF2B5EF4-FFF2-40B4-BE49-F238E27FC236}">
                      <a16:creationId xmlns:a16="http://schemas.microsoft.com/office/drawing/2014/main" id="{499BC57C-A4E8-DD22-A8E7-FFDE6F7AFA6A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58" name="Elipse 14">
                  <a:extLst>
                    <a:ext uri="{FF2B5EF4-FFF2-40B4-BE49-F238E27FC236}">
                      <a16:creationId xmlns:a16="http://schemas.microsoft.com/office/drawing/2014/main" id="{A9A33143-96FB-E693-09C7-F02273812868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59" name="Elipse 14">
                  <a:extLst>
                    <a:ext uri="{FF2B5EF4-FFF2-40B4-BE49-F238E27FC236}">
                      <a16:creationId xmlns:a16="http://schemas.microsoft.com/office/drawing/2014/main" id="{5704E85D-2AC9-840F-FBFF-36BEBD296BB4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60" name="Elipse 14">
                  <a:extLst>
                    <a:ext uri="{FF2B5EF4-FFF2-40B4-BE49-F238E27FC236}">
                      <a16:creationId xmlns:a16="http://schemas.microsoft.com/office/drawing/2014/main" id="{DE4A3DF2-FBB7-1CBD-F8C6-3EAF37AA5281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61" name="Elipse 14">
                  <a:extLst>
                    <a:ext uri="{FF2B5EF4-FFF2-40B4-BE49-F238E27FC236}">
                      <a16:creationId xmlns:a16="http://schemas.microsoft.com/office/drawing/2014/main" id="{FC78A6BC-8966-8673-591D-3D1DCDC8A176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62" name="Elipse 14">
                  <a:extLst>
                    <a:ext uri="{FF2B5EF4-FFF2-40B4-BE49-F238E27FC236}">
                      <a16:creationId xmlns:a16="http://schemas.microsoft.com/office/drawing/2014/main" id="{6C788FFF-0F0D-3477-67CE-57926E57EA92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sp>
            <p:nvSpPr>
              <p:cNvPr id="115" name="Elipse 14">
                <a:extLst>
                  <a:ext uri="{FF2B5EF4-FFF2-40B4-BE49-F238E27FC236}">
                    <a16:creationId xmlns:a16="http://schemas.microsoft.com/office/drawing/2014/main" id="{36972AC1-969F-A55F-9D62-F1DCF20778FB}"/>
                  </a:ext>
                </a:extLst>
              </p:cNvPr>
              <p:cNvSpPr/>
              <p:nvPr/>
            </p:nvSpPr>
            <p:spPr>
              <a:xfrm>
                <a:off x="7291682" y="4201730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2742966C-76C3-C0ED-AEF8-5757875364AE}"/>
                  </a:ext>
                </a:extLst>
              </p:cNvPr>
              <p:cNvGrpSpPr/>
              <p:nvPr/>
            </p:nvGrpSpPr>
            <p:grpSpPr>
              <a:xfrm>
                <a:off x="6783315" y="4052943"/>
                <a:ext cx="468000" cy="396000"/>
                <a:chOff x="6504301" y="3608272"/>
                <a:chExt cx="468000" cy="396000"/>
              </a:xfrm>
            </p:grpSpPr>
            <p:sp>
              <p:nvSpPr>
                <p:cNvPr id="141" name="Triángulo isósceles 140">
                  <a:extLst>
                    <a:ext uri="{FF2B5EF4-FFF2-40B4-BE49-F238E27FC236}">
                      <a16:creationId xmlns:a16="http://schemas.microsoft.com/office/drawing/2014/main" id="{629FE162-C322-C83D-6DD2-1B28EC657B14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2" name="Elipse 14">
                  <a:extLst>
                    <a:ext uri="{FF2B5EF4-FFF2-40B4-BE49-F238E27FC236}">
                      <a16:creationId xmlns:a16="http://schemas.microsoft.com/office/drawing/2014/main" id="{3B2D46ED-C646-F280-F945-27CC0E16F3A0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43" name="Elipse 14">
                  <a:extLst>
                    <a:ext uri="{FF2B5EF4-FFF2-40B4-BE49-F238E27FC236}">
                      <a16:creationId xmlns:a16="http://schemas.microsoft.com/office/drawing/2014/main" id="{E8CA0BEA-F397-5F9E-20B4-34FFA83B66C5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44" name="Elipse 14">
                  <a:extLst>
                    <a:ext uri="{FF2B5EF4-FFF2-40B4-BE49-F238E27FC236}">
                      <a16:creationId xmlns:a16="http://schemas.microsoft.com/office/drawing/2014/main" id="{1E5F5A53-4381-6C31-595B-C9715F3AB2C7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45" name="Elipse 14">
                  <a:extLst>
                    <a:ext uri="{FF2B5EF4-FFF2-40B4-BE49-F238E27FC236}">
                      <a16:creationId xmlns:a16="http://schemas.microsoft.com/office/drawing/2014/main" id="{423289AA-BC4E-3C76-4A4C-3C7D6959A89D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46" name="Elipse 14">
                  <a:extLst>
                    <a:ext uri="{FF2B5EF4-FFF2-40B4-BE49-F238E27FC236}">
                      <a16:creationId xmlns:a16="http://schemas.microsoft.com/office/drawing/2014/main" id="{7B102919-2400-7B64-964E-3C1B75DFFC31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47" name="Elipse 14">
                  <a:extLst>
                    <a:ext uri="{FF2B5EF4-FFF2-40B4-BE49-F238E27FC236}">
                      <a16:creationId xmlns:a16="http://schemas.microsoft.com/office/drawing/2014/main" id="{845A647C-8F94-D747-6869-4F2BC26F414C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48" name="Elipse 14">
                  <a:extLst>
                    <a:ext uri="{FF2B5EF4-FFF2-40B4-BE49-F238E27FC236}">
                      <a16:creationId xmlns:a16="http://schemas.microsoft.com/office/drawing/2014/main" id="{D5195370-5EB5-68F5-8DBF-718EB5D1449F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49" name="Elipse 14">
                  <a:extLst>
                    <a:ext uri="{FF2B5EF4-FFF2-40B4-BE49-F238E27FC236}">
                      <a16:creationId xmlns:a16="http://schemas.microsoft.com/office/drawing/2014/main" id="{6503538D-B20B-35E4-AFD9-944C99938715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50" name="Elipse 14">
                  <a:extLst>
                    <a:ext uri="{FF2B5EF4-FFF2-40B4-BE49-F238E27FC236}">
                      <a16:creationId xmlns:a16="http://schemas.microsoft.com/office/drawing/2014/main" id="{6841B991-A514-8B22-F1EF-46F855A5D56F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51" name="Elipse 14">
                  <a:extLst>
                    <a:ext uri="{FF2B5EF4-FFF2-40B4-BE49-F238E27FC236}">
                      <a16:creationId xmlns:a16="http://schemas.microsoft.com/office/drawing/2014/main" id="{D1B6AE5F-6314-FBF6-3416-F3BB6CF58400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grpSp>
            <p:nvGrpSpPr>
              <p:cNvPr id="117" name="Grupo 116">
                <a:extLst>
                  <a:ext uri="{FF2B5EF4-FFF2-40B4-BE49-F238E27FC236}">
                    <a16:creationId xmlns:a16="http://schemas.microsoft.com/office/drawing/2014/main" id="{915611A6-AD7F-98E6-5BBE-D2370A24F126}"/>
                  </a:ext>
                </a:extLst>
              </p:cNvPr>
              <p:cNvGrpSpPr/>
              <p:nvPr/>
            </p:nvGrpSpPr>
            <p:grpSpPr>
              <a:xfrm>
                <a:off x="6235079" y="4049371"/>
                <a:ext cx="468000" cy="396000"/>
                <a:chOff x="6504301" y="3608272"/>
                <a:chExt cx="468000" cy="396000"/>
              </a:xfrm>
            </p:grpSpPr>
            <p:sp>
              <p:nvSpPr>
                <p:cNvPr id="130" name="Triángulo isósceles 129">
                  <a:extLst>
                    <a:ext uri="{FF2B5EF4-FFF2-40B4-BE49-F238E27FC236}">
                      <a16:creationId xmlns:a16="http://schemas.microsoft.com/office/drawing/2014/main" id="{0CF8B165-5143-39DC-3555-862C928E5759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1" name="Elipse 14">
                  <a:extLst>
                    <a:ext uri="{FF2B5EF4-FFF2-40B4-BE49-F238E27FC236}">
                      <a16:creationId xmlns:a16="http://schemas.microsoft.com/office/drawing/2014/main" id="{7CC5C357-6B89-C98D-BE21-7E747BCD03C1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32" name="Elipse 14">
                  <a:extLst>
                    <a:ext uri="{FF2B5EF4-FFF2-40B4-BE49-F238E27FC236}">
                      <a16:creationId xmlns:a16="http://schemas.microsoft.com/office/drawing/2014/main" id="{7EDE9161-B0F9-888C-4FA4-E7BA51755405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33" name="Elipse 14">
                  <a:extLst>
                    <a:ext uri="{FF2B5EF4-FFF2-40B4-BE49-F238E27FC236}">
                      <a16:creationId xmlns:a16="http://schemas.microsoft.com/office/drawing/2014/main" id="{8676B6C7-D37A-73FB-9D4F-834EEC193489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34" name="Elipse 14">
                  <a:extLst>
                    <a:ext uri="{FF2B5EF4-FFF2-40B4-BE49-F238E27FC236}">
                      <a16:creationId xmlns:a16="http://schemas.microsoft.com/office/drawing/2014/main" id="{D0A4E34E-BD7A-1F45-D69E-B08E39037F71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35" name="Elipse 14">
                  <a:extLst>
                    <a:ext uri="{FF2B5EF4-FFF2-40B4-BE49-F238E27FC236}">
                      <a16:creationId xmlns:a16="http://schemas.microsoft.com/office/drawing/2014/main" id="{8285B0BE-15B2-8F42-CCCC-F6E68D5ED527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36" name="Elipse 14">
                  <a:extLst>
                    <a:ext uri="{FF2B5EF4-FFF2-40B4-BE49-F238E27FC236}">
                      <a16:creationId xmlns:a16="http://schemas.microsoft.com/office/drawing/2014/main" id="{DC5D09F2-38BD-9CC4-77F1-FE77416AB295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37" name="Elipse 14">
                  <a:extLst>
                    <a:ext uri="{FF2B5EF4-FFF2-40B4-BE49-F238E27FC236}">
                      <a16:creationId xmlns:a16="http://schemas.microsoft.com/office/drawing/2014/main" id="{D73726D0-EF56-F737-EC87-70154AD4BC7E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38" name="Elipse 14">
                  <a:extLst>
                    <a:ext uri="{FF2B5EF4-FFF2-40B4-BE49-F238E27FC236}">
                      <a16:creationId xmlns:a16="http://schemas.microsoft.com/office/drawing/2014/main" id="{D7CAF50E-1902-BACA-C8E8-2AAA691ECFC7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39" name="Elipse 14">
                  <a:extLst>
                    <a:ext uri="{FF2B5EF4-FFF2-40B4-BE49-F238E27FC236}">
                      <a16:creationId xmlns:a16="http://schemas.microsoft.com/office/drawing/2014/main" id="{8DEB92F6-5814-2118-7B87-3D4F71EF0099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40" name="Elipse 14">
                  <a:extLst>
                    <a:ext uri="{FF2B5EF4-FFF2-40B4-BE49-F238E27FC236}">
                      <a16:creationId xmlns:a16="http://schemas.microsoft.com/office/drawing/2014/main" id="{3D6698EC-9AE4-2F3E-07BC-77D93ACE6424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  <p:grpSp>
            <p:nvGrpSpPr>
              <p:cNvPr id="118" name="Grupo 117">
                <a:extLst>
                  <a:ext uri="{FF2B5EF4-FFF2-40B4-BE49-F238E27FC236}">
                    <a16:creationId xmlns:a16="http://schemas.microsoft.com/office/drawing/2014/main" id="{A22E8B4A-7770-8ACE-207C-1057866DD269}"/>
                  </a:ext>
                </a:extLst>
              </p:cNvPr>
              <p:cNvGrpSpPr/>
              <p:nvPr/>
            </p:nvGrpSpPr>
            <p:grpSpPr>
              <a:xfrm rot="10800000">
                <a:off x="6505083" y="4042409"/>
                <a:ext cx="468000" cy="396000"/>
                <a:chOff x="6504301" y="3608272"/>
                <a:chExt cx="468000" cy="396000"/>
              </a:xfrm>
            </p:grpSpPr>
            <p:sp>
              <p:nvSpPr>
                <p:cNvPr id="119" name="Triángulo isósceles 118">
                  <a:extLst>
                    <a:ext uri="{FF2B5EF4-FFF2-40B4-BE49-F238E27FC236}">
                      <a16:creationId xmlns:a16="http://schemas.microsoft.com/office/drawing/2014/main" id="{9CF6A157-D1FE-F06A-6078-B6EFDC53791A}"/>
                    </a:ext>
                  </a:extLst>
                </p:cNvPr>
                <p:cNvSpPr/>
                <p:nvPr/>
              </p:nvSpPr>
              <p:spPr>
                <a:xfrm>
                  <a:off x="6504301" y="3608272"/>
                  <a:ext cx="468000" cy="396000"/>
                </a:xfrm>
                <a:prstGeom prst="triangle">
                  <a:avLst/>
                </a:prstGeom>
                <a:solidFill>
                  <a:srgbClr val="2E0E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0" name="Elipse 14">
                  <a:extLst>
                    <a:ext uri="{FF2B5EF4-FFF2-40B4-BE49-F238E27FC236}">
                      <a16:creationId xmlns:a16="http://schemas.microsoft.com/office/drawing/2014/main" id="{EF94C408-3C9B-0D06-D374-5BF5FDA6C8C0}"/>
                    </a:ext>
                  </a:extLst>
                </p:cNvPr>
                <p:cNvSpPr/>
                <p:nvPr/>
              </p:nvSpPr>
              <p:spPr>
                <a:xfrm>
                  <a:off x="6600138" y="391635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21" name="Elipse 14">
                  <a:extLst>
                    <a:ext uri="{FF2B5EF4-FFF2-40B4-BE49-F238E27FC236}">
                      <a16:creationId xmlns:a16="http://schemas.microsoft.com/office/drawing/2014/main" id="{CF9064FE-C270-B554-FEA8-A28D3E2FB9B1}"/>
                    </a:ext>
                  </a:extLst>
                </p:cNvPr>
                <p:cNvSpPr/>
                <p:nvPr/>
              </p:nvSpPr>
              <p:spPr>
                <a:xfrm>
                  <a:off x="6690072" y="392437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22" name="Elipse 14">
                  <a:extLst>
                    <a:ext uri="{FF2B5EF4-FFF2-40B4-BE49-F238E27FC236}">
                      <a16:creationId xmlns:a16="http://schemas.microsoft.com/office/drawing/2014/main" id="{5305B484-0F87-6EF6-3F98-50E6EE854A17}"/>
                    </a:ext>
                  </a:extLst>
                </p:cNvPr>
                <p:cNvSpPr/>
                <p:nvPr/>
              </p:nvSpPr>
              <p:spPr>
                <a:xfrm>
                  <a:off x="6886770" y="39341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23" name="Elipse 14">
                  <a:extLst>
                    <a:ext uri="{FF2B5EF4-FFF2-40B4-BE49-F238E27FC236}">
                      <a16:creationId xmlns:a16="http://schemas.microsoft.com/office/drawing/2014/main" id="{682F5960-6E93-8499-62C7-F8EC647A64A6}"/>
                    </a:ext>
                  </a:extLst>
                </p:cNvPr>
                <p:cNvSpPr/>
                <p:nvPr/>
              </p:nvSpPr>
              <p:spPr>
                <a:xfrm>
                  <a:off x="6786578" y="391963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24" name="Elipse 14">
                  <a:extLst>
                    <a:ext uri="{FF2B5EF4-FFF2-40B4-BE49-F238E27FC236}">
                      <a16:creationId xmlns:a16="http://schemas.microsoft.com/office/drawing/2014/main" id="{92DF5710-7FA5-3638-C31C-0F9CD8E6327F}"/>
                    </a:ext>
                  </a:extLst>
                </p:cNvPr>
                <p:cNvSpPr/>
                <p:nvPr/>
              </p:nvSpPr>
              <p:spPr>
                <a:xfrm>
                  <a:off x="6616349" y="3835284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25" name="Elipse 14">
                  <a:extLst>
                    <a:ext uri="{FF2B5EF4-FFF2-40B4-BE49-F238E27FC236}">
                      <a16:creationId xmlns:a16="http://schemas.microsoft.com/office/drawing/2014/main" id="{D7E20D85-F3CF-C952-DB4D-168DEF55E228}"/>
                    </a:ext>
                  </a:extLst>
                </p:cNvPr>
                <p:cNvSpPr/>
                <p:nvPr/>
              </p:nvSpPr>
              <p:spPr>
                <a:xfrm>
                  <a:off x="6706283" y="3843303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26" name="Elipse 14">
                  <a:extLst>
                    <a:ext uri="{FF2B5EF4-FFF2-40B4-BE49-F238E27FC236}">
                      <a16:creationId xmlns:a16="http://schemas.microsoft.com/office/drawing/2014/main" id="{74608F8F-F369-1AB2-988C-AC507B2492D5}"/>
                    </a:ext>
                  </a:extLst>
                </p:cNvPr>
                <p:cNvSpPr/>
                <p:nvPr/>
              </p:nvSpPr>
              <p:spPr>
                <a:xfrm>
                  <a:off x="6802789" y="3838561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27" name="Elipse 14">
                  <a:extLst>
                    <a:ext uri="{FF2B5EF4-FFF2-40B4-BE49-F238E27FC236}">
                      <a16:creationId xmlns:a16="http://schemas.microsoft.com/office/drawing/2014/main" id="{CCD0ADE7-BA6B-9D72-A5BF-A31618163928}"/>
                    </a:ext>
                  </a:extLst>
                </p:cNvPr>
                <p:cNvSpPr/>
                <p:nvPr/>
              </p:nvSpPr>
              <p:spPr>
                <a:xfrm>
                  <a:off x="6655258" y="3747736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28" name="Elipse 14">
                  <a:extLst>
                    <a:ext uri="{FF2B5EF4-FFF2-40B4-BE49-F238E27FC236}">
                      <a16:creationId xmlns:a16="http://schemas.microsoft.com/office/drawing/2014/main" id="{B47D4D63-35F4-E031-A815-3C9306D139B8}"/>
                    </a:ext>
                  </a:extLst>
                </p:cNvPr>
                <p:cNvSpPr/>
                <p:nvPr/>
              </p:nvSpPr>
              <p:spPr>
                <a:xfrm>
                  <a:off x="6745192" y="375575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  <p:sp>
              <p:nvSpPr>
                <p:cNvPr id="129" name="Elipse 14">
                  <a:extLst>
                    <a:ext uri="{FF2B5EF4-FFF2-40B4-BE49-F238E27FC236}">
                      <a16:creationId xmlns:a16="http://schemas.microsoft.com/office/drawing/2014/main" id="{4CE04A5C-1FB6-A021-18AC-F0D8187A31BD}"/>
                    </a:ext>
                  </a:extLst>
                </p:cNvPr>
                <p:cNvSpPr/>
                <p:nvPr/>
              </p:nvSpPr>
              <p:spPr>
                <a:xfrm>
                  <a:off x="6720301" y="3678025"/>
                  <a:ext cx="36000" cy="36000"/>
                </a:xfrm>
                <a:custGeom>
                  <a:avLst/>
                  <a:gdLst>
                    <a:gd name="connsiteX0" fmla="*/ 0 w 719845"/>
                    <a:gd name="connsiteY0" fmla="*/ 359923 h 719845"/>
                    <a:gd name="connsiteX1" fmla="*/ 359923 w 719845"/>
                    <a:gd name="connsiteY1" fmla="*/ 0 h 719845"/>
                    <a:gd name="connsiteX2" fmla="*/ 719846 w 719845"/>
                    <a:gd name="connsiteY2" fmla="*/ 359923 h 719845"/>
                    <a:gd name="connsiteX3" fmla="*/ 359923 w 719845"/>
                    <a:gd name="connsiteY3" fmla="*/ 719846 h 719845"/>
                    <a:gd name="connsiteX4" fmla="*/ 0 w 719845"/>
                    <a:gd name="connsiteY4" fmla="*/ 359923 h 719845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59923 h 719846"/>
                    <a:gd name="connsiteX1" fmla="*/ 359923 w 719846"/>
                    <a:gd name="connsiteY1" fmla="*/ 0 h 719846"/>
                    <a:gd name="connsiteX2" fmla="*/ 719846 w 719846"/>
                    <a:gd name="connsiteY2" fmla="*/ 359923 h 719846"/>
                    <a:gd name="connsiteX3" fmla="*/ 359923 w 719846"/>
                    <a:gd name="connsiteY3" fmla="*/ 719846 h 719846"/>
                    <a:gd name="connsiteX4" fmla="*/ 0 w 719846"/>
                    <a:gd name="connsiteY4" fmla="*/ 359923 h 719846"/>
                    <a:gd name="connsiteX0" fmla="*/ 0 w 719846"/>
                    <a:gd name="connsiteY0" fmla="*/ 321013 h 680936"/>
                    <a:gd name="connsiteX1" fmla="*/ 359923 w 719846"/>
                    <a:gd name="connsiteY1" fmla="*/ 0 h 680936"/>
                    <a:gd name="connsiteX2" fmla="*/ 719846 w 719846"/>
                    <a:gd name="connsiteY2" fmla="*/ 321013 h 680936"/>
                    <a:gd name="connsiteX3" fmla="*/ 359923 w 719846"/>
                    <a:gd name="connsiteY3" fmla="*/ 680936 h 680936"/>
                    <a:gd name="connsiteX4" fmla="*/ 0 w 719846"/>
                    <a:gd name="connsiteY4" fmla="*/ 321013 h 680936"/>
                    <a:gd name="connsiteX0" fmla="*/ 0 w 719846"/>
                    <a:gd name="connsiteY0" fmla="*/ 321013 h 632297"/>
                    <a:gd name="connsiteX1" fmla="*/ 359923 w 719846"/>
                    <a:gd name="connsiteY1" fmla="*/ 0 h 632297"/>
                    <a:gd name="connsiteX2" fmla="*/ 719846 w 719846"/>
                    <a:gd name="connsiteY2" fmla="*/ 321013 h 632297"/>
                    <a:gd name="connsiteX3" fmla="*/ 359923 w 719846"/>
                    <a:gd name="connsiteY3" fmla="*/ 632297 h 632297"/>
                    <a:gd name="connsiteX4" fmla="*/ 0 w 719846"/>
                    <a:gd name="connsiteY4" fmla="*/ 321013 h 632297"/>
                    <a:gd name="connsiteX0" fmla="*/ 0 w 690663"/>
                    <a:gd name="connsiteY0" fmla="*/ 321013 h 632297"/>
                    <a:gd name="connsiteX1" fmla="*/ 330740 w 690663"/>
                    <a:gd name="connsiteY1" fmla="*/ 0 h 632297"/>
                    <a:gd name="connsiteX2" fmla="*/ 690663 w 690663"/>
                    <a:gd name="connsiteY2" fmla="*/ 321013 h 632297"/>
                    <a:gd name="connsiteX3" fmla="*/ 330740 w 690663"/>
                    <a:gd name="connsiteY3" fmla="*/ 632297 h 632297"/>
                    <a:gd name="connsiteX4" fmla="*/ 0 w 690663"/>
                    <a:gd name="connsiteY4" fmla="*/ 321013 h 632297"/>
                    <a:gd name="connsiteX0" fmla="*/ 0 w 651752"/>
                    <a:gd name="connsiteY0" fmla="*/ 321013 h 632297"/>
                    <a:gd name="connsiteX1" fmla="*/ 330740 w 651752"/>
                    <a:gd name="connsiteY1" fmla="*/ 0 h 632297"/>
                    <a:gd name="connsiteX2" fmla="*/ 651752 w 651752"/>
                    <a:gd name="connsiteY2" fmla="*/ 321013 h 632297"/>
                    <a:gd name="connsiteX3" fmla="*/ 330740 w 651752"/>
                    <a:gd name="connsiteY3" fmla="*/ 632297 h 632297"/>
                    <a:gd name="connsiteX4" fmla="*/ 0 w 651752"/>
                    <a:gd name="connsiteY4" fmla="*/ 321013 h 632297"/>
                    <a:gd name="connsiteX0" fmla="*/ 27215 w 678967"/>
                    <a:gd name="connsiteY0" fmla="*/ 327088 h 638372"/>
                    <a:gd name="connsiteX1" fmla="*/ 56841 w 678967"/>
                    <a:gd name="connsiteY1" fmla="*/ 132536 h 638372"/>
                    <a:gd name="connsiteX2" fmla="*/ 357955 w 678967"/>
                    <a:gd name="connsiteY2" fmla="*/ 6075 h 638372"/>
                    <a:gd name="connsiteX3" fmla="*/ 678967 w 678967"/>
                    <a:gd name="connsiteY3" fmla="*/ 327088 h 638372"/>
                    <a:gd name="connsiteX4" fmla="*/ 357955 w 678967"/>
                    <a:gd name="connsiteY4" fmla="*/ 638372 h 638372"/>
                    <a:gd name="connsiteX5" fmla="*/ 27215 w 678967"/>
                    <a:gd name="connsiteY5" fmla="*/ 327088 h 638372"/>
                    <a:gd name="connsiteX0" fmla="*/ 8509 w 660261"/>
                    <a:gd name="connsiteY0" fmla="*/ 327088 h 644846"/>
                    <a:gd name="connsiteX1" fmla="*/ 38135 w 660261"/>
                    <a:gd name="connsiteY1" fmla="*/ 132536 h 644846"/>
                    <a:gd name="connsiteX2" fmla="*/ 339249 w 660261"/>
                    <a:gd name="connsiteY2" fmla="*/ 6075 h 644846"/>
                    <a:gd name="connsiteX3" fmla="*/ 660261 w 660261"/>
                    <a:gd name="connsiteY3" fmla="*/ 327088 h 644846"/>
                    <a:gd name="connsiteX4" fmla="*/ 339249 w 660261"/>
                    <a:gd name="connsiteY4" fmla="*/ 638372 h 644846"/>
                    <a:gd name="connsiteX5" fmla="*/ 77636 w 660261"/>
                    <a:gd name="connsiteY5" fmla="*/ 521642 h 644846"/>
                    <a:gd name="connsiteX6" fmla="*/ 8509 w 660261"/>
                    <a:gd name="connsiteY6" fmla="*/ 327088 h 644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0261" h="644846">
                      <a:moveTo>
                        <a:pt x="8509" y="327088"/>
                      </a:moveTo>
                      <a:cubicBezTo>
                        <a:pt x="1926" y="262237"/>
                        <a:pt x="-16988" y="186038"/>
                        <a:pt x="38135" y="132536"/>
                      </a:cubicBezTo>
                      <a:cubicBezTo>
                        <a:pt x="93258" y="79034"/>
                        <a:pt x="235561" y="-26350"/>
                        <a:pt x="339249" y="6075"/>
                      </a:cubicBezTo>
                      <a:cubicBezTo>
                        <a:pt x="442937" y="38500"/>
                        <a:pt x="660261" y="128308"/>
                        <a:pt x="660261" y="327088"/>
                      </a:cubicBezTo>
                      <a:cubicBezTo>
                        <a:pt x="660261" y="525868"/>
                        <a:pt x="436353" y="605946"/>
                        <a:pt x="339249" y="638372"/>
                      </a:cubicBezTo>
                      <a:cubicBezTo>
                        <a:pt x="242145" y="670798"/>
                        <a:pt x="132759" y="573523"/>
                        <a:pt x="77636" y="521642"/>
                      </a:cubicBezTo>
                      <a:cubicBezTo>
                        <a:pt x="22513" y="469761"/>
                        <a:pt x="15092" y="391939"/>
                        <a:pt x="8509" y="32708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rgbClr val="054FBB"/>
                    </a:solidFill>
                  </a:endParaRPr>
                </a:p>
              </p:txBody>
            </p:sp>
          </p:grp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6F20EC79-6D49-05C0-7F23-9A15F9F0C473}"/>
                </a:ext>
              </a:extLst>
            </p:cNvPr>
            <p:cNvGrpSpPr/>
            <p:nvPr/>
          </p:nvGrpSpPr>
          <p:grpSpPr>
            <a:xfrm rot="5400000">
              <a:off x="3172143" y="6219817"/>
              <a:ext cx="468000" cy="396000"/>
              <a:chOff x="6504301" y="3608272"/>
              <a:chExt cx="468000" cy="396000"/>
            </a:xfrm>
          </p:grpSpPr>
          <p:sp>
            <p:nvSpPr>
              <p:cNvPr id="103" name="Triángulo isósceles 102">
                <a:extLst>
                  <a:ext uri="{FF2B5EF4-FFF2-40B4-BE49-F238E27FC236}">
                    <a16:creationId xmlns:a16="http://schemas.microsoft.com/office/drawing/2014/main" id="{44278525-EB52-F3EF-5B95-D1C2BC5F134C}"/>
                  </a:ext>
                </a:extLst>
              </p:cNvPr>
              <p:cNvSpPr/>
              <p:nvPr/>
            </p:nvSpPr>
            <p:spPr>
              <a:xfrm>
                <a:off x="6504301" y="3608272"/>
                <a:ext cx="468000" cy="396000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4" name="Elipse 14">
                <a:extLst>
                  <a:ext uri="{FF2B5EF4-FFF2-40B4-BE49-F238E27FC236}">
                    <a16:creationId xmlns:a16="http://schemas.microsoft.com/office/drawing/2014/main" id="{429671E5-96D0-52FA-448D-DBFC33234511}"/>
                  </a:ext>
                </a:extLst>
              </p:cNvPr>
              <p:cNvSpPr/>
              <p:nvPr/>
            </p:nvSpPr>
            <p:spPr>
              <a:xfrm>
                <a:off x="6600138" y="391635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05" name="Elipse 14">
                <a:extLst>
                  <a:ext uri="{FF2B5EF4-FFF2-40B4-BE49-F238E27FC236}">
                    <a16:creationId xmlns:a16="http://schemas.microsoft.com/office/drawing/2014/main" id="{E325C4CF-CD85-4C1A-5C93-5F0FED7594A2}"/>
                  </a:ext>
                </a:extLst>
              </p:cNvPr>
              <p:cNvSpPr/>
              <p:nvPr/>
            </p:nvSpPr>
            <p:spPr>
              <a:xfrm>
                <a:off x="6690072" y="392437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06" name="Elipse 14">
                <a:extLst>
                  <a:ext uri="{FF2B5EF4-FFF2-40B4-BE49-F238E27FC236}">
                    <a16:creationId xmlns:a16="http://schemas.microsoft.com/office/drawing/2014/main" id="{496B5B36-5ECC-D6C3-FCAF-FF4DD311B46F}"/>
                  </a:ext>
                </a:extLst>
              </p:cNvPr>
              <p:cNvSpPr/>
              <p:nvPr/>
            </p:nvSpPr>
            <p:spPr>
              <a:xfrm>
                <a:off x="6886770" y="39341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07" name="Elipse 14">
                <a:extLst>
                  <a:ext uri="{FF2B5EF4-FFF2-40B4-BE49-F238E27FC236}">
                    <a16:creationId xmlns:a16="http://schemas.microsoft.com/office/drawing/2014/main" id="{CB037BF6-6FF5-71AC-0467-2543F6B5A6F0}"/>
                  </a:ext>
                </a:extLst>
              </p:cNvPr>
              <p:cNvSpPr/>
              <p:nvPr/>
            </p:nvSpPr>
            <p:spPr>
              <a:xfrm>
                <a:off x="6786578" y="391963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08" name="Elipse 14">
                <a:extLst>
                  <a:ext uri="{FF2B5EF4-FFF2-40B4-BE49-F238E27FC236}">
                    <a16:creationId xmlns:a16="http://schemas.microsoft.com/office/drawing/2014/main" id="{918B175A-2626-5C09-DE07-1AC27F4892B6}"/>
                  </a:ext>
                </a:extLst>
              </p:cNvPr>
              <p:cNvSpPr/>
              <p:nvPr/>
            </p:nvSpPr>
            <p:spPr>
              <a:xfrm>
                <a:off x="6616349" y="3835284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09" name="Elipse 14">
                <a:extLst>
                  <a:ext uri="{FF2B5EF4-FFF2-40B4-BE49-F238E27FC236}">
                    <a16:creationId xmlns:a16="http://schemas.microsoft.com/office/drawing/2014/main" id="{99523759-FE2F-A38B-1EAA-3B2BEE815CB8}"/>
                  </a:ext>
                </a:extLst>
              </p:cNvPr>
              <p:cNvSpPr/>
              <p:nvPr/>
            </p:nvSpPr>
            <p:spPr>
              <a:xfrm>
                <a:off x="6706283" y="38433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10" name="Elipse 14">
                <a:extLst>
                  <a:ext uri="{FF2B5EF4-FFF2-40B4-BE49-F238E27FC236}">
                    <a16:creationId xmlns:a16="http://schemas.microsoft.com/office/drawing/2014/main" id="{60411C02-D73A-C793-F3BF-41C88B10F4A5}"/>
                  </a:ext>
                </a:extLst>
              </p:cNvPr>
              <p:cNvSpPr/>
              <p:nvPr/>
            </p:nvSpPr>
            <p:spPr>
              <a:xfrm>
                <a:off x="6802789" y="3838561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11" name="Elipse 14">
                <a:extLst>
                  <a:ext uri="{FF2B5EF4-FFF2-40B4-BE49-F238E27FC236}">
                    <a16:creationId xmlns:a16="http://schemas.microsoft.com/office/drawing/2014/main" id="{58667494-08BF-F777-E975-2163A31F1F03}"/>
                  </a:ext>
                </a:extLst>
              </p:cNvPr>
              <p:cNvSpPr/>
              <p:nvPr/>
            </p:nvSpPr>
            <p:spPr>
              <a:xfrm>
                <a:off x="6655258" y="374773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12" name="Elipse 14">
                <a:extLst>
                  <a:ext uri="{FF2B5EF4-FFF2-40B4-BE49-F238E27FC236}">
                    <a16:creationId xmlns:a16="http://schemas.microsoft.com/office/drawing/2014/main" id="{F8D95F0A-65C7-7C6F-B94E-F2D7435E8C23}"/>
                  </a:ext>
                </a:extLst>
              </p:cNvPr>
              <p:cNvSpPr/>
              <p:nvPr/>
            </p:nvSpPr>
            <p:spPr>
              <a:xfrm>
                <a:off x="6745192" y="375575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13" name="Elipse 14">
                <a:extLst>
                  <a:ext uri="{FF2B5EF4-FFF2-40B4-BE49-F238E27FC236}">
                    <a16:creationId xmlns:a16="http://schemas.microsoft.com/office/drawing/2014/main" id="{2F7477F9-E5C6-4E79-2C07-B8B763E433C1}"/>
                  </a:ext>
                </a:extLst>
              </p:cNvPr>
              <p:cNvSpPr/>
              <p:nvPr/>
            </p:nvSpPr>
            <p:spPr>
              <a:xfrm>
                <a:off x="6720301" y="367802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30186006-8C92-B22A-ADAB-529E6771092F}"/>
                </a:ext>
              </a:extLst>
            </p:cNvPr>
            <p:cNvGrpSpPr/>
            <p:nvPr/>
          </p:nvGrpSpPr>
          <p:grpSpPr>
            <a:xfrm rot="5400000">
              <a:off x="198875" y="616373"/>
              <a:ext cx="288000" cy="252000"/>
              <a:chOff x="6504301" y="3608272"/>
              <a:chExt cx="468000" cy="396000"/>
            </a:xfrm>
          </p:grpSpPr>
          <p:sp>
            <p:nvSpPr>
              <p:cNvPr id="92" name="Triángulo isósceles 91">
                <a:extLst>
                  <a:ext uri="{FF2B5EF4-FFF2-40B4-BE49-F238E27FC236}">
                    <a16:creationId xmlns:a16="http://schemas.microsoft.com/office/drawing/2014/main" id="{4EB5DA52-A2B9-01F7-BA05-BFC67DFC5729}"/>
                  </a:ext>
                </a:extLst>
              </p:cNvPr>
              <p:cNvSpPr/>
              <p:nvPr/>
            </p:nvSpPr>
            <p:spPr>
              <a:xfrm>
                <a:off x="6504301" y="3608272"/>
                <a:ext cx="468000" cy="396000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3" name="Elipse 14">
                <a:extLst>
                  <a:ext uri="{FF2B5EF4-FFF2-40B4-BE49-F238E27FC236}">
                    <a16:creationId xmlns:a16="http://schemas.microsoft.com/office/drawing/2014/main" id="{21040EBC-6211-0EBF-ADCD-32DA09881A3C}"/>
                  </a:ext>
                </a:extLst>
              </p:cNvPr>
              <p:cNvSpPr/>
              <p:nvPr/>
            </p:nvSpPr>
            <p:spPr>
              <a:xfrm>
                <a:off x="6600138" y="391635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4" name="Elipse 14">
                <a:extLst>
                  <a:ext uri="{FF2B5EF4-FFF2-40B4-BE49-F238E27FC236}">
                    <a16:creationId xmlns:a16="http://schemas.microsoft.com/office/drawing/2014/main" id="{E6A9CA69-E8B3-0CD2-17E1-2420A0B2E53F}"/>
                  </a:ext>
                </a:extLst>
              </p:cNvPr>
              <p:cNvSpPr/>
              <p:nvPr/>
            </p:nvSpPr>
            <p:spPr>
              <a:xfrm>
                <a:off x="6690072" y="392437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5" name="Elipse 14">
                <a:extLst>
                  <a:ext uri="{FF2B5EF4-FFF2-40B4-BE49-F238E27FC236}">
                    <a16:creationId xmlns:a16="http://schemas.microsoft.com/office/drawing/2014/main" id="{1BCC0E99-621E-4C3A-A4B3-6F4840F6B7B8}"/>
                  </a:ext>
                </a:extLst>
              </p:cNvPr>
              <p:cNvSpPr/>
              <p:nvPr/>
            </p:nvSpPr>
            <p:spPr>
              <a:xfrm>
                <a:off x="6886770" y="39341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6" name="Elipse 14">
                <a:extLst>
                  <a:ext uri="{FF2B5EF4-FFF2-40B4-BE49-F238E27FC236}">
                    <a16:creationId xmlns:a16="http://schemas.microsoft.com/office/drawing/2014/main" id="{A81BA958-1A03-5630-87F1-692CD80EDE16}"/>
                  </a:ext>
                </a:extLst>
              </p:cNvPr>
              <p:cNvSpPr/>
              <p:nvPr/>
            </p:nvSpPr>
            <p:spPr>
              <a:xfrm>
                <a:off x="6786578" y="391963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7" name="Elipse 14">
                <a:extLst>
                  <a:ext uri="{FF2B5EF4-FFF2-40B4-BE49-F238E27FC236}">
                    <a16:creationId xmlns:a16="http://schemas.microsoft.com/office/drawing/2014/main" id="{3789BA31-AF65-55DB-7F5B-E0EC4364A310}"/>
                  </a:ext>
                </a:extLst>
              </p:cNvPr>
              <p:cNvSpPr/>
              <p:nvPr/>
            </p:nvSpPr>
            <p:spPr>
              <a:xfrm>
                <a:off x="6616349" y="3835284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8" name="Elipse 14">
                <a:extLst>
                  <a:ext uri="{FF2B5EF4-FFF2-40B4-BE49-F238E27FC236}">
                    <a16:creationId xmlns:a16="http://schemas.microsoft.com/office/drawing/2014/main" id="{64DBDAC1-289C-703F-3C90-9E93D194565D}"/>
                  </a:ext>
                </a:extLst>
              </p:cNvPr>
              <p:cNvSpPr/>
              <p:nvPr/>
            </p:nvSpPr>
            <p:spPr>
              <a:xfrm>
                <a:off x="6706283" y="38433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9" name="Elipse 14">
                <a:extLst>
                  <a:ext uri="{FF2B5EF4-FFF2-40B4-BE49-F238E27FC236}">
                    <a16:creationId xmlns:a16="http://schemas.microsoft.com/office/drawing/2014/main" id="{8526CE09-E183-9776-3801-89A199CC676B}"/>
                  </a:ext>
                </a:extLst>
              </p:cNvPr>
              <p:cNvSpPr/>
              <p:nvPr/>
            </p:nvSpPr>
            <p:spPr>
              <a:xfrm>
                <a:off x="6802789" y="3838561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00" name="Elipse 14">
                <a:extLst>
                  <a:ext uri="{FF2B5EF4-FFF2-40B4-BE49-F238E27FC236}">
                    <a16:creationId xmlns:a16="http://schemas.microsoft.com/office/drawing/2014/main" id="{17E18B93-BB27-E54D-0EEF-723E69B3EAD4}"/>
                  </a:ext>
                </a:extLst>
              </p:cNvPr>
              <p:cNvSpPr/>
              <p:nvPr/>
            </p:nvSpPr>
            <p:spPr>
              <a:xfrm>
                <a:off x="6655258" y="374773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01" name="Elipse 14">
                <a:extLst>
                  <a:ext uri="{FF2B5EF4-FFF2-40B4-BE49-F238E27FC236}">
                    <a16:creationId xmlns:a16="http://schemas.microsoft.com/office/drawing/2014/main" id="{6FFEA69D-0325-08E2-7AE0-01B42B743EDD}"/>
                  </a:ext>
                </a:extLst>
              </p:cNvPr>
              <p:cNvSpPr/>
              <p:nvPr/>
            </p:nvSpPr>
            <p:spPr>
              <a:xfrm>
                <a:off x="6745192" y="375575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102" name="Elipse 14">
                <a:extLst>
                  <a:ext uri="{FF2B5EF4-FFF2-40B4-BE49-F238E27FC236}">
                    <a16:creationId xmlns:a16="http://schemas.microsoft.com/office/drawing/2014/main" id="{AA6883F7-EBB3-5C22-ABD7-66F0172F033C}"/>
                  </a:ext>
                </a:extLst>
              </p:cNvPr>
              <p:cNvSpPr/>
              <p:nvPr/>
            </p:nvSpPr>
            <p:spPr>
              <a:xfrm>
                <a:off x="6720301" y="367802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835F035C-6A2D-2A17-1FBF-9CC957A5C3FC}"/>
                </a:ext>
              </a:extLst>
            </p:cNvPr>
            <p:cNvGrpSpPr/>
            <p:nvPr/>
          </p:nvGrpSpPr>
          <p:grpSpPr>
            <a:xfrm rot="5400000">
              <a:off x="-31497" y="825666"/>
              <a:ext cx="216000" cy="180000"/>
              <a:chOff x="6504301" y="3608272"/>
              <a:chExt cx="468000" cy="396000"/>
            </a:xfrm>
          </p:grpSpPr>
          <p:sp>
            <p:nvSpPr>
              <p:cNvPr id="81" name="Triángulo isósceles 80">
                <a:extLst>
                  <a:ext uri="{FF2B5EF4-FFF2-40B4-BE49-F238E27FC236}">
                    <a16:creationId xmlns:a16="http://schemas.microsoft.com/office/drawing/2014/main" id="{21D090FF-25EC-1491-0714-D0330AD6DAA1}"/>
                  </a:ext>
                </a:extLst>
              </p:cNvPr>
              <p:cNvSpPr/>
              <p:nvPr/>
            </p:nvSpPr>
            <p:spPr>
              <a:xfrm>
                <a:off x="6504301" y="3608272"/>
                <a:ext cx="468000" cy="396000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Elipse 14">
                <a:extLst>
                  <a:ext uri="{FF2B5EF4-FFF2-40B4-BE49-F238E27FC236}">
                    <a16:creationId xmlns:a16="http://schemas.microsoft.com/office/drawing/2014/main" id="{6D33A5CD-8B6C-033B-1C38-0EA15A74F9FC}"/>
                  </a:ext>
                </a:extLst>
              </p:cNvPr>
              <p:cNvSpPr/>
              <p:nvPr/>
            </p:nvSpPr>
            <p:spPr>
              <a:xfrm>
                <a:off x="6600138" y="391635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3" name="Elipse 14">
                <a:extLst>
                  <a:ext uri="{FF2B5EF4-FFF2-40B4-BE49-F238E27FC236}">
                    <a16:creationId xmlns:a16="http://schemas.microsoft.com/office/drawing/2014/main" id="{0349832D-3B17-0ACF-91A2-302A897759DC}"/>
                  </a:ext>
                </a:extLst>
              </p:cNvPr>
              <p:cNvSpPr/>
              <p:nvPr/>
            </p:nvSpPr>
            <p:spPr>
              <a:xfrm>
                <a:off x="6690072" y="392437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4" name="Elipse 14">
                <a:extLst>
                  <a:ext uri="{FF2B5EF4-FFF2-40B4-BE49-F238E27FC236}">
                    <a16:creationId xmlns:a16="http://schemas.microsoft.com/office/drawing/2014/main" id="{24CE9D6D-E438-FFF0-8CD8-41D499E02844}"/>
                  </a:ext>
                </a:extLst>
              </p:cNvPr>
              <p:cNvSpPr/>
              <p:nvPr/>
            </p:nvSpPr>
            <p:spPr>
              <a:xfrm>
                <a:off x="6886770" y="39341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5" name="Elipse 14">
                <a:extLst>
                  <a:ext uri="{FF2B5EF4-FFF2-40B4-BE49-F238E27FC236}">
                    <a16:creationId xmlns:a16="http://schemas.microsoft.com/office/drawing/2014/main" id="{9DBF560F-EB51-207B-4AF5-087F37E3231A}"/>
                  </a:ext>
                </a:extLst>
              </p:cNvPr>
              <p:cNvSpPr/>
              <p:nvPr/>
            </p:nvSpPr>
            <p:spPr>
              <a:xfrm>
                <a:off x="6786578" y="391963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6" name="Elipse 14">
                <a:extLst>
                  <a:ext uri="{FF2B5EF4-FFF2-40B4-BE49-F238E27FC236}">
                    <a16:creationId xmlns:a16="http://schemas.microsoft.com/office/drawing/2014/main" id="{F2C0C3A4-8C61-4AB3-3675-5D0DBB5FE6D4}"/>
                  </a:ext>
                </a:extLst>
              </p:cNvPr>
              <p:cNvSpPr/>
              <p:nvPr/>
            </p:nvSpPr>
            <p:spPr>
              <a:xfrm>
                <a:off x="6616349" y="3835284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7" name="Elipse 14">
                <a:extLst>
                  <a:ext uri="{FF2B5EF4-FFF2-40B4-BE49-F238E27FC236}">
                    <a16:creationId xmlns:a16="http://schemas.microsoft.com/office/drawing/2014/main" id="{BA654488-3C07-4854-945E-0F6BBD8770D4}"/>
                  </a:ext>
                </a:extLst>
              </p:cNvPr>
              <p:cNvSpPr/>
              <p:nvPr/>
            </p:nvSpPr>
            <p:spPr>
              <a:xfrm>
                <a:off x="6706283" y="38433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8" name="Elipse 14">
                <a:extLst>
                  <a:ext uri="{FF2B5EF4-FFF2-40B4-BE49-F238E27FC236}">
                    <a16:creationId xmlns:a16="http://schemas.microsoft.com/office/drawing/2014/main" id="{2E5794A9-9B04-521F-9114-FA167C2827C1}"/>
                  </a:ext>
                </a:extLst>
              </p:cNvPr>
              <p:cNvSpPr/>
              <p:nvPr/>
            </p:nvSpPr>
            <p:spPr>
              <a:xfrm>
                <a:off x="6802789" y="3838561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9" name="Elipse 14">
                <a:extLst>
                  <a:ext uri="{FF2B5EF4-FFF2-40B4-BE49-F238E27FC236}">
                    <a16:creationId xmlns:a16="http://schemas.microsoft.com/office/drawing/2014/main" id="{338DEDE6-585F-7135-3BA8-6E6090F99912}"/>
                  </a:ext>
                </a:extLst>
              </p:cNvPr>
              <p:cNvSpPr/>
              <p:nvPr/>
            </p:nvSpPr>
            <p:spPr>
              <a:xfrm>
                <a:off x="6655258" y="374773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0" name="Elipse 14">
                <a:extLst>
                  <a:ext uri="{FF2B5EF4-FFF2-40B4-BE49-F238E27FC236}">
                    <a16:creationId xmlns:a16="http://schemas.microsoft.com/office/drawing/2014/main" id="{FE187084-C4AE-2A93-A10E-0A36AB8F5E15}"/>
                  </a:ext>
                </a:extLst>
              </p:cNvPr>
              <p:cNvSpPr/>
              <p:nvPr/>
            </p:nvSpPr>
            <p:spPr>
              <a:xfrm>
                <a:off x="6745192" y="375575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91" name="Elipse 14">
                <a:extLst>
                  <a:ext uri="{FF2B5EF4-FFF2-40B4-BE49-F238E27FC236}">
                    <a16:creationId xmlns:a16="http://schemas.microsoft.com/office/drawing/2014/main" id="{C7174819-93EC-6A68-38D4-F791C1671F7C}"/>
                  </a:ext>
                </a:extLst>
              </p:cNvPr>
              <p:cNvSpPr/>
              <p:nvPr/>
            </p:nvSpPr>
            <p:spPr>
              <a:xfrm>
                <a:off x="6720301" y="367802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76C66720-BCB2-5E28-9384-95D523141B37}"/>
                </a:ext>
              </a:extLst>
            </p:cNvPr>
            <p:cNvGrpSpPr/>
            <p:nvPr/>
          </p:nvGrpSpPr>
          <p:grpSpPr>
            <a:xfrm rot="5400000">
              <a:off x="478791" y="379011"/>
              <a:ext cx="360000" cy="324000"/>
              <a:chOff x="6504301" y="3608272"/>
              <a:chExt cx="468000" cy="396000"/>
            </a:xfrm>
          </p:grpSpPr>
          <p:sp>
            <p:nvSpPr>
              <p:cNvPr id="70" name="Triángulo isósceles 69">
                <a:extLst>
                  <a:ext uri="{FF2B5EF4-FFF2-40B4-BE49-F238E27FC236}">
                    <a16:creationId xmlns:a16="http://schemas.microsoft.com/office/drawing/2014/main" id="{EC871509-5827-BEA9-33B9-29E3A02093A6}"/>
                  </a:ext>
                </a:extLst>
              </p:cNvPr>
              <p:cNvSpPr/>
              <p:nvPr/>
            </p:nvSpPr>
            <p:spPr>
              <a:xfrm>
                <a:off x="6504301" y="3608272"/>
                <a:ext cx="468000" cy="396000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1" name="Elipse 14">
                <a:extLst>
                  <a:ext uri="{FF2B5EF4-FFF2-40B4-BE49-F238E27FC236}">
                    <a16:creationId xmlns:a16="http://schemas.microsoft.com/office/drawing/2014/main" id="{A8E78801-1E08-40A9-A53F-72E1DA250594}"/>
                  </a:ext>
                </a:extLst>
              </p:cNvPr>
              <p:cNvSpPr/>
              <p:nvPr/>
            </p:nvSpPr>
            <p:spPr>
              <a:xfrm>
                <a:off x="6600138" y="391635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2" name="Elipse 14">
                <a:extLst>
                  <a:ext uri="{FF2B5EF4-FFF2-40B4-BE49-F238E27FC236}">
                    <a16:creationId xmlns:a16="http://schemas.microsoft.com/office/drawing/2014/main" id="{A921A06C-24C9-B5F8-21BC-E134B09E3C3A}"/>
                  </a:ext>
                </a:extLst>
              </p:cNvPr>
              <p:cNvSpPr/>
              <p:nvPr/>
            </p:nvSpPr>
            <p:spPr>
              <a:xfrm>
                <a:off x="6690072" y="392437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3" name="Elipse 14">
                <a:extLst>
                  <a:ext uri="{FF2B5EF4-FFF2-40B4-BE49-F238E27FC236}">
                    <a16:creationId xmlns:a16="http://schemas.microsoft.com/office/drawing/2014/main" id="{6E57C1E6-A0B2-A283-291B-9CE3442B7EE4}"/>
                  </a:ext>
                </a:extLst>
              </p:cNvPr>
              <p:cNvSpPr/>
              <p:nvPr/>
            </p:nvSpPr>
            <p:spPr>
              <a:xfrm>
                <a:off x="6886770" y="39341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4" name="Elipse 14">
                <a:extLst>
                  <a:ext uri="{FF2B5EF4-FFF2-40B4-BE49-F238E27FC236}">
                    <a16:creationId xmlns:a16="http://schemas.microsoft.com/office/drawing/2014/main" id="{16BF2412-8647-4C93-C56F-D818E5DDBEFF}"/>
                  </a:ext>
                </a:extLst>
              </p:cNvPr>
              <p:cNvSpPr/>
              <p:nvPr/>
            </p:nvSpPr>
            <p:spPr>
              <a:xfrm>
                <a:off x="6786578" y="391963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5" name="Elipse 14">
                <a:extLst>
                  <a:ext uri="{FF2B5EF4-FFF2-40B4-BE49-F238E27FC236}">
                    <a16:creationId xmlns:a16="http://schemas.microsoft.com/office/drawing/2014/main" id="{142D1C83-3819-3E57-16EB-9DE0A098F075}"/>
                  </a:ext>
                </a:extLst>
              </p:cNvPr>
              <p:cNvSpPr/>
              <p:nvPr/>
            </p:nvSpPr>
            <p:spPr>
              <a:xfrm>
                <a:off x="6616349" y="3835284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6" name="Elipse 14">
                <a:extLst>
                  <a:ext uri="{FF2B5EF4-FFF2-40B4-BE49-F238E27FC236}">
                    <a16:creationId xmlns:a16="http://schemas.microsoft.com/office/drawing/2014/main" id="{953A54AF-A8DD-902F-3667-D4BFB1E6044E}"/>
                  </a:ext>
                </a:extLst>
              </p:cNvPr>
              <p:cNvSpPr/>
              <p:nvPr/>
            </p:nvSpPr>
            <p:spPr>
              <a:xfrm>
                <a:off x="6706283" y="38433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7" name="Elipse 14">
                <a:extLst>
                  <a:ext uri="{FF2B5EF4-FFF2-40B4-BE49-F238E27FC236}">
                    <a16:creationId xmlns:a16="http://schemas.microsoft.com/office/drawing/2014/main" id="{ADCDFE30-5A2C-2CC2-14F6-EAE94DE6DE17}"/>
                  </a:ext>
                </a:extLst>
              </p:cNvPr>
              <p:cNvSpPr/>
              <p:nvPr/>
            </p:nvSpPr>
            <p:spPr>
              <a:xfrm>
                <a:off x="6802789" y="3838561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8" name="Elipse 14">
                <a:extLst>
                  <a:ext uri="{FF2B5EF4-FFF2-40B4-BE49-F238E27FC236}">
                    <a16:creationId xmlns:a16="http://schemas.microsoft.com/office/drawing/2014/main" id="{5623A7C2-B0DA-9686-000E-BB9D677997FB}"/>
                  </a:ext>
                </a:extLst>
              </p:cNvPr>
              <p:cNvSpPr/>
              <p:nvPr/>
            </p:nvSpPr>
            <p:spPr>
              <a:xfrm>
                <a:off x="6655258" y="374773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79" name="Elipse 14">
                <a:extLst>
                  <a:ext uri="{FF2B5EF4-FFF2-40B4-BE49-F238E27FC236}">
                    <a16:creationId xmlns:a16="http://schemas.microsoft.com/office/drawing/2014/main" id="{74026288-1432-0C28-BA7D-823D095EDD69}"/>
                  </a:ext>
                </a:extLst>
              </p:cNvPr>
              <p:cNvSpPr/>
              <p:nvPr/>
            </p:nvSpPr>
            <p:spPr>
              <a:xfrm>
                <a:off x="6745192" y="375575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80" name="Elipse 14">
                <a:extLst>
                  <a:ext uri="{FF2B5EF4-FFF2-40B4-BE49-F238E27FC236}">
                    <a16:creationId xmlns:a16="http://schemas.microsoft.com/office/drawing/2014/main" id="{E6ADD386-7DD3-4393-100C-68EF306E7FE0}"/>
                  </a:ext>
                </a:extLst>
              </p:cNvPr>
              <p:cNvSpPr/>
              <p:nvPr/>
            </p:nvSpPr>
            <p:spPr>
              <a:xfrm>
                <a:off x="6720301" y="367802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B55EC867-0EE3-ACB3-52CF-C146D35F5DB8}"/>
                </a:ext>
              </a:extLst>
            </p:cNvPr>
            <p:cNvGrpSpPr/>
            <p:nvPr/>
          </p:nvGrpSpPr>
          <p:grpSpPr>
            <a:xfrm rot="16200000">
              <a:off x="3638964" y="3017118"/>
              <a:ext cx="468000" cy="396000"/>
              <a:chOff x="6504301" y="3608272"/>
              <a:chExt cx="468000" cy="396000"/>
            </a:xfrm>
          </p:grpSpPr>
          <p:sp>
            <p:nvSpPr>
              <p:cNvPr id="59" name="Triángulo isósceles 58">
                <a:extLst>
                  <a:ext uri="{FF2B5EF4-FFF2-40B4-BE49-F238E27FC236}">
                    <a16:creationId xmlns:a16="http://schemas.microsoft.com/office/drawing/2014/main" id="{97415AFD-4D8F-4484-640B-8EB77AF50AC9}"/>
                  </a:ext>
                </a:extLst>
              </p:cNvPr>
              <p:cNvSpPr/>
              <p:nvPr/>
            </p:nvSpPr>
            <p:spPr>
              <a:xfrm>
                <a:off x="6504301" y="3608272"/>
                <a:ext cx="468000" cy="396000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0" name="Elipse 14">
                <a:extLst>
                  <a:ext uri="{FF2B5EF4-FFF2-40B4-BE49-F238E27FC236}">
                    <a16:creationId xmlns:a16="http://schemas.microsoft.com/office/drawing/2014/main" id="{7A42E473-2F5E-0071-1B23-E995BE98C269}"/>
                  </a:ext>
                </a:extLst>
              </p:cNvPr>
              <p:cNvSpPr/>
              <p:nvPr/>
            </p:nvSpPr>
            <p:spPr>
              <a:xfrm>
                <a:off x="6600138" y="391635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1" name="Elipse 14">
                <a:extLst>
                  <a:ext uri="{FF2B5EF4-FFF2-40B4-BE49-F238E27FC236}">
                    <a16:creationId xmlns:a16="http://schemas.microsoft.com/office/drawing/2014/main" id="{F5900970-3446-8988-6EFB-8DF6D39BC366}"/>
                  </a:ext>
                </a:extLst>
              </p:cNvPr>
              <p:cNvSpPr/>
              <p:nvPr/>
            </p:nvSpPr>
            <p:spPr>
              <a:xfrm>
                <a:off x="6690072" y="392437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2" name="Elipse 14">
                <a:extLst>
                  <a:ext uri="{FF2B5EF4-FFF2-40B4-BE49-F238E27FC236}">
                    <a16:creationId xmlns:a16="http://schemas.microsoft.com/office/drawing/2014/main" id="{3F4861F2-0CEF-EFB9-6F4A-9D1EE5B30B90}"/>
                  </a:ext>
                </a:extLst>
              </p:cNvPr>
              <p:cNvSpPr/>
              <p:nvPr/>
            </p:nvSpPr>
            <p:spPr>
              <a:xfrm>
                <a:off x="6886770" y="39341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3" name="Elipse 14">
                <a:extLst>
                  <a:ext uri="{FF2B5EF4-FFF2-40B4-BE49-F238E27FC236}">
                    <a16:creationId xmlns:a16="http://schemas.microsoft.com/office/drawing/2014/main" id="{8A0E8FE4-E7CA-DF28-8768-C92D00EA87E6}"/>
                  </a:ext>
                </a:extLst>
              </p:cNvPr>
              <p:cNvSpPr/>
              <p:nvPr/>
            </p:nvSpPr>
            <p:spPr>
              <a:xfrm>
                <a:off x="6786578" y="391963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4" name="Elipse 14">
                <a:extLst>
                  <a:ext uri="{FF2B5EF4-FFF2-40B4-BE49-F238E27FC236}">
                    <a16:creationId xmlns:a16="http://schemas.microsoft.com/office/drawing/2014/main" id="{8760A0AD-720A-603C-94E3-CDB0B93AD4FD}"/>
                  </a:ext>
                </a:extLst>
              </p:cNvPr>
              <p:cNvSpPr/>
              <p:nvPr/>
            </p:nvSpPr>
            <p:spPr>
              <a:xfrm>
                <a:off x="6616349" y="3835284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5" name="Elipse 14">
                <a:extLst>
                  <a:ext uri="{FF2B5EF4-FFF2-40B4-BE49-F238E27FC236}">
                    <a16:creationId xmlns:a16="http://schemas.microsoft.com/office/drawing/2014/main" id="{46ABAA51-7234-FE03-6F8C-294A6FDCAD90}"/>
                  </a:ext>
                </a:extLst>
              </p:cNvPr>
              <p:cNvSpPr/>
              <p:nvPr/>
            </p:nvSpPr>
            <p:spPr>
              <a:xfrm>
                <a:off x="6706283" y="38433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6" name="Elipse 14">
                <a:extLst>
                  <a:ext uri="{FF2B5EF4-FFF2-40B4-BE49-F238E27FC236}">
                    <a16:creationId xmlns:a16="http://schemas.microsoft.com/office/drawing/2014/main" id="{BD6D5CB5-6C38-9504-FC61-646B35D00B38}"/>
                  </a:ext>
                </a:extLst>
              </p:cNvPr>
              <p:cNvSpPr/>
              <p:nvPr/>
            </p:nvSpPr>
            <p:spPr>
              <a:xfrm>
                <a:off x="6802789" y="3838561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7" name="Elipse 14">
                <a:extLst>
                  <a:ext uri="{FF2B5EF4-FFF2-40B4-BE49-F238E27FC236}">
                    <a16:creationId xmlns:a16="http://schemas.microsoft.com/office/drawing/2014/main" id="{3681F4E9-E0A0-9AF6-FDB3-50577FF05B99}"/>
                  </a:ext>
                </a:extLst>
              </p:cNvPr>
              <p:cNvSpPr/>
              <p:nvPr/>
            </p:nvSpPr>
            <p:spPr>
              <a:xfrm>
                <a:off x="6655258" y="374773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8" name="Elipse 14">
                <a:extLst>
                  <a:ext uri="{FF2B5EF4-FFF2-40B4-BE49-F238E27FC236}">
                    <a16:creationId xmlns:a16="http://schemas.microsoft.com/office/drawing/2014/main" id="{AAFE57E5-6ED7-C101-2B51-214F963579C5}"/>
                  </a:ext>
                </a:extLst>
              </p:cNvPr>
              <p:cNvSpPr/>
              <p:nvPr/>
            </p:nvSpPr>
            <p:spPr>
              <a:xfrm>
                <a:off x="6745192" y="375575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69" name="Elipse 14">
                <a:extLst>
                  <a:ext uri="{FF2B5EF4-FFF2-40B4-BE49-F238E27FC236}">
                    <a16:creationId xmlns:a16="http://schemas.microsoft.com/office/drawing/2014/main" id="{CC937141-1669-EE4B-C78D-F62C8A3487D5}"/>
                  </a:ext>
                </a:extLst>
              </p:cNvPr>
              <p:cNvSpPr/>
              <p:nvPr/>
            </p:nvSpPr>
            <p:spPr>
              <a:xfrm>
                <a:off x="6720301" y="367802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B5A8CA95-5726-0DBB-99CA-9EF069B77128}"/>
                </a:ext>
              </a:extLst>
            </p:cNvPr>
            <p:cNvGrpSpPr/>
            <p:nvPr/>
          </p:nvGrpSpPr>
          <p:grpSpPr>
            <a:xfrm rot="19910220">
              <a:off x="3063469" y="1908488"/>
              <a:ext cx="468000" cy="396000"/>
              <a:chOff x="6504301" y="3608272"/>
              <a:chExt cx="468000" cy="396000"/>
            </a:xfrm>
          </p:grpSpPr>
          <p:sp>
            <p:nvSpPr>
              <p:cNvPr id="48" name="Triángulo isósceles 47">
                <a:extLst>
                  <a:ext uri="{FF2B5EF4-FFF2-40B4-BE49-F238E27FC236}">
                    <a16:creationId xmlns:a16="http://schemas.microsoft.com/office/drawing/2014/main" id="{0933D74F-AC37-3AA7-6F09-D1D8335E1C00}"/>
                  </a:ext>
                </a:extLst>
              </p:cNvPr>
              <p:cNvSpPr/>
              <p:nvPr/>
            </p:nvSpPr>
            <p:spPr>
              <a:xfrm>
                <a:off x="6504301" y="3608272"/>
                <a:ext cx="468000" cy="396000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9" name="Elipse 14">
                <a:extLst>
                  <a:ext uri="{FF2B5EF4-FFF2-40B4-BE49-F238E27FC236}">
                    <a16:creationId xmlns:a16="http://schemas.microsoft.com/office/drawing/2014/main" id="{C50BD0C7-0242-C8C0-3635-BD137F64FA9A}"/>
                  </a:ext>
                </a:extLst>
              </p:cNvPr>
              <p:cNvSpPr/>
              <p:nvPr/>
            </p:nvSpPr>
            <p:spPr>
              <a:xfrm>
                <a:off x="6600138" y="391635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0" name="Elipse 14">
                <a:extLst>
                  <a:ext uri="{FF2B5EF4-FFF2-40B4-BE49-F238E27FC236}">
                    <a16:creationId xmlns:a16="http://schemas.microsoft.com/office/drawing/2014/main" id="{7A330150-9060-4576-9B51-464E1023CB49}"/>
                  </a:ext>
                </a:extLst>
              </p:cNvPr>
              <p:cNvSpPr/>
              <p:nvPr/>
            </p:nvSpPr>
            <p:spPr>
              <a:xfrm>
                <a:off x="6690072" y="392437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1" name="Elipse 14">
                <a:extLst>
                  <a:ext uri="{FF2B5EF4-FFF2-40B4-BE49-F238E27FC236}">
                    <a16:creationId xmlns:a16="http://schemas.microsoft.com/office/drawing/2014/main" id="{690DF7A5-5DC3-275C-1888-3E1C2F2AC89D}"/>
                  </a:ext>
                </a:extLst>
              </p:cNvPr>
              <p:cNvSpPr/>
              <p:nvPr/>
            </p:nvSpPr>
            <p:spPr>
              <a:xfrm>
                <a:off x="6886770" y="39341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2" name="Elipse 14">
                <a:extLst>
                  <a:ext uri="{FF2B5EF4-FFF2-40B4-BE49-F238E27FC236}">
                    <a16:creationId xmlns:a16="http://schemas.microsoft.com/office/drawing/2014/main" id="{3C0620A2-9187-2255-7448-3B099A458E99}"/>
                  </a:ext>
                </a:extLst>
              </p:cNvPr>
              <p:cNvSpPr/>
              <p:nvPr/>
            </p:nvSpPr>
            <p:spPr>
              <a:xfrm>
                <a:off x="6786578" y="391963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3" name="Elipse 14">
                <a:extLst>
                  <a:ext uri="{FF2B5EF4-FFF2-40B4-BE49-F238E27FC236}">
                    <a16:creationId xmlns:a16="http://schemas.microsoft.com/office/drawing/2014/main" id="{8EE12195-143B-0CBA-6588-D907819A8B40}"/>
                  </a:ext>
                </a:extLst>
              </p:cNvPr>
              <p:cNvSpPr/>
              <p:nvPr/>
            </p:nvSpPr>
            <p:spPr>
              <a:xfrm>
                <a:off x="6616349" y="3835284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4" name="Elipse 14">
                <a:extLst>
                  <a:ext uri="{FF2B5EF4-FFF2-40B4-BE49-F238E27FC236}">
                    <a16:creationId xmlns:a16="http://schemas.microsoft.com/office/drawing/2014/main" id="{B3868783-8091-119E-86D2-32EC3C67F78B}"/>
                  </a:ext>
                </a:extLst>
              </p:cNvPr>
              <p:cNvSpPr/>
              <p:nvPr/>
            </p:nvSpPr>
            <p:spPr>
              <a:xfrm>
                <a:off x="6706283" y="38433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5" name="Elipse 14">
                <a:extLst>
                  <a:ext uri="{FF2B5EF4-FFF2-40B4-BE49-F238E27FC236}">
                    <a16:creationId xmlns:a16="http://schemas.microsoft.com/office/drawing/2014/main" id="{A1D665BB-AC1F-23B3-905F-416415D35EFF}"/>
                  </a:ext>
                </a:extLst>
              </p:cNvPr>
              <p:cNvSpPr/>
              <p:nvPr/>
            </p:nvSpPr>
            <p:spPr>
              <a:xfrm>
                <a:off x="6802789" y="3838561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6" name="Elipse 14">
                <a:extLst>
                  <a:ext uri="{FF2B5EF4-FFF2-40B4-BE49-F238E27FC236}">
                    <a16:creationId xmlns:a16="http://schemas.microsoft.com/office/drawing/2014/main" id="{BF786539-BA53-1314-AD73-273B27EE9825}"/>
                  </a:ext>
                </a:extLst>
              </p:cNvPr>
              <p:cNvSpPr/>
              <p:nvPr/>
            </p:nvSpPr>
            <p:spPr>
              <a:xfrm>
                <a:off x="6655258" y="374773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7" name="Elipse 14">
                <a:extLst>
                  <a:ext uri="{FF2B5EF4-FFF2-40B4-BE49-F238E27FC236}">
                    <a16:creationId xmlns:a16="http://schemas.microsoft.com/office/drawing/2014/main" id="{AF965366-D02D-5A4F-DB2F-005EDB4BF27B}"/>
                  </a:ext>
                </a:extLst>
              </p:cNvPr>
              <p:cNvSpPr/>
              <p:nvPr/>
            </p:nvSpPr>
            <p:spPr>
              <a:xfrm>
                <a:off x="6745192" y="375575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58" name="Elipse 14">
                <a:extLst>
                  <a:ext uri="{FF2B5EF4-FFF2-40B4-BE49-F238E27FC236}">
                    <a16:creationId xmlns:a16="http://schemas.microsoft.com/office/drawing/2014/main" id="{CAEC6A10-9196-3FA7-5A54-9D0ADB3B9C3D}"/>
                  </a:ext>
                </a:extLst>
              </p:cNvPr>
              <p:cNvSpPr/>
              <p:nvPr/>
            </p:nvSpPr>
            <p:spPr>
              <a:xfrm>
                <a:off x="6720301" y="367802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E9642C2-1AE8-3E91-5C49-A0ACC8121CDA}"/>
                </a:ext>
              </a:extLst>
            </p:cNvPr>
            <p:cNvGrpSpPr/>
            <p:nvPr/>
          </p:nvGrpSpPr>
          <p:grpSpPr>
            <a:xfrm rot="5400000">
              <a:off x="4080010" y="3026184"/>
              <a:ext cx="468000" cy="396000"/>
              <a:chOff x="6504301" y="3608272"/>
              <a:chExt cx="468000" cy="396000"/>
            </a:xfrm>
          </p:grpSpPr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id="{11B2B9B6-D3F0-D977-1441-4E7D935185FE}"/>
                  </a:ext>
                </a:extLst>
              </p:cNvPr>
              <p:cNvSpPr/>
              <p:nvPr/>
            </p:nvSpPr>
            <p:spPr>
              <a:xfrm>
                <a:off x="6504301" y="3608272"/>
                <a:ext cx="468000" cy="396000"/>
              </a:xfrm>
              <a:prstGeom prst="triangle">
                <a:avLst/>
              </a:prstGeom>
              <a:solidFill>
                <a:srgbClr val="2E0E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Elipse 14">
                <a:extLst>
                  <a:ext uri="{FF2B5EF4-FFF2-40B4-BE49-F238E27FC236}">
                    <a16:creationId xmlns:a16="http://schemas.microsoft.com/office/drawing/2014/main" id="{2EC2ACEE-F38C-77D7-573E-518C56991433}"/>
                  </a:ext>
                </a:extLst>
              </p:cNvPr>
              <p:cNvSpPr/>
              <p:nvPr/>
            </p:nvSpPr>
            <p:spPr>
              <a:xfrm>
                <a:off x="6600138" y="391635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39" name="Elipse 14">
                <a:extLst>
                  <a:ext uri="{FF2B5EF4-FFF2-40B4-BE49-F238E27FC236}">
                    <a16:creationId xmlns:a16="http://schemas.microsoft.com/office/drawing/2014/main" id="{39CD83C4-10FD-2F64-0837-688305E4ED35}"/>
                  </a:ext>
                </a:extLst>
              </p:cNvPr>
              <p:cNvSpPr/>
              <p:nvPr/>
            </p:nvSpPr>
            <p:spPr>
              <a:xfrm>
                <a:off x="6690072" y="392437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0" name="Elipse 14">
                <a:extLst>
                  <a:ext uri="{FF2B5EF4-FFF2-40B4-BE49-F238E27FC236}">
                    <a16:creationId xmlns:a16="http://schemas.microsoft.com/office/drawing/2014/main" id="{739C3B13-20E7-5CFB-809F-C883EDD3D481}"/>
                  </a:ext>
                </a:extLst>
              </p:cNvPr>
              <p:cNvSpPr/>
              <p:nvPr/>
            </p:nvSpPr>
            <p:spPr>
              <a:xfrm>
                <a:off x="6886770" y="39341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1" name="Elipse 14">
                <a:extLst>
                  <a:ext uri="{FF2B5EF4-FFF2-40B4-BE49-F238E27FC236}">
                    <a16:creationId xmlns:a16="http://schemas.microsoft.com/office/drawing/2014/main" id="{5716718B-B756-69E3-2597-66B25FE590C3}"/>
                  </a:ext>
                </a:extLst>
              </p:cNvPr>
              <p:cNvSpPr/>
              <p:nvPr/>
            </p:nvSpPr>
            <p:spPr>
              <a:xfrm>
                <a:off x="6786578" y="391963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2" name="Elipse 14">
                <a:extLst>
                  <a:ext uri="{FF2B5EF4-FFF2-40B4-BE49-F238E27FC236}">
                    <a16:creationId xmlns:a16="http://schemas.microsoft.com/office/drawing/2014/main" id="{7133AF2E-95F9-0FB1-2756-68391E5648A6}"/>
                  </a:ext>
                </a:extLst>
              </p:cNvPr>
              <p:cNvSpPr/>
              <p:nvPr/>
            </p:nvSpPr>
            <p:spPr>
              <a:xfrm>
                <a:off x="6616349" y="3835284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3" name="Elipse 14">
                <a:extLst>
                  <a:ext uri="{FF2B5EF4-FFF2-40B4-BE49-F238E27FC236}">
                    <a16:creationId xmlns:a16="http://schemas.microsoft.com/office/drawing/2014/main" id="{C3C9A3A5-D830-9020-4EED-307A87132B0C}"/>
                  </a:ext>
                </a:extLst>
              </p:cNvPr>
              <p:cNvSpPr/>
              <p:nvPr/>
            </p:nvSpPr>
            <p:spPr>
              <a:xfrm>
                <a:off x="6706283" y="3843303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4" name="Elipse 14">
                <a:extLst>
                  <a:ext uri="{FF2B5EF4-FFF2-40B4-BE49-F238E27FC236}">
                    <a16:creationId xmlns:a16="http://schemas.microsoft.com/office/drawing/2014/main" id="{62BB6CC8-FF47-146E-9EEF-3DD0A49A1362}"/>
                  </a:ext>
                </a:extLst>
              </p:cNvPr>
              <p:cNvSpPr/>
              <p:nvPr/>
            </p:nvSpPr>
            <p:spPr>
              <a:xfrm>
                <a:off x="6802789" y="3838561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5" name="Elipse 14">
                <a:extLst>
                  <a:ext uri="{FF2B5EF4-FFF2-40B4-BE49-F238E27FC236}">
                    <a16:creationId xmlns:a16="http://schemas.microsoft.com/office/drawing/2014/main" id="{CDE83956-2E87-86A9-3C32-C903C4C618BC}"/>
                  </a:ext>
                </a:extLst>
              </p:cNvPr>
              <p:cNvSpPr/>
              <p:nvPr/>
            </p:nvSpPr>
            <p:spPr>
              <a:xfrm>
                <a:off x="6655258" y="3747736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6" name="Elipse 14">
                <a:extLst>
                  <a:ext uri="{FF2B5EF4-FFF2-40B4-BE49-F238E27FC236}">
                    <a16:creationId xmlns:a16="http://schemas.microsoft.com/office/drawing/2014/main" id="{A2101485-850F-9AFC-8976-1D39F36D2C27}"/>
                  </a:ext>
                </a:extLst>
              </p:cNvPr>
              <p:cNvSpPr/>
              <p:nvPr/>
            </p:nvSpPr>
            <p:spPr>
              <a:xfrm>
                <a:off x="6745192" y="375575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  <p:sp>
            <p:nvSpPr>
              <p:cNvPr id="47" name="Elipse 14">
                <a:extLst>
                  <a:ext uri="{FF2B5EF4-FFF2-40B4-BE49-F238E27FC236}">
                    <a16:creationId xmlns:a16="http://schemas.microsoft.com/office/drawing/2014/main" id="{3570C1B7-8DC1-0F69-ACFA-C6FD19979EEC}"/>
                  </a:ext>
                </a:extLst>
              </p:cNvPr>
              <p:cNvSpPr/>
              <p:nvPr/>
            </p:nvSpPr>
            <p:spPr>
              <a:xfrm>
                <a:off x="6720301" y="3678025"/>
                <a:ext cx="36000" cy="36000"/>
              </a:xfrm>
              <a:custGeom>
                <a:avLst/>
                <a:gdLst>
                  <a:gd name="connsiteX0" fmla="*/ 0 w 719845"/>
                  <a:gd name="connsiteY0" fmla="*/ 359923 h 719845"/>
                  <a:gd name="connsiteX1" fmla="*/ 359923 w 719845"/>
                  <a:gd name="connsiteY1" fmla="*/ 0 h 719845"/>
                  <a:gd name="connsiteX2" fmla="*/ 719846 w 719845"/>
                  <a:gd name="connsiteY2" fmla="*/ 359923 h 719845"/>
                  <a:gd name="connsiteX3" fmla="*/ 359923 w 719845"/>
                  <a:gd name="connsiteY3" fmla="*/ 719846 h 719845"/>
                  <a:gd name="connsiteX4" fmla="*/ 0 w 719845"/>
                  <a:gd name="connsiteY4" fmla="*/ 359923 h 719845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59923 h 719846"/>
                  <a:gd name="connsiteX1" fmla="*/ 359923 w 719846"/>
                  <a:gd name="connsiteY1" fmla="*/ 0 h 719846"/>
                  <a:gd name="connsiteX2" fmla="*/ 719846 w 719846"/>
                  <a:gd name="connsiteY2" fmla="*/ 359923 h 719846"/>
                  <a:gd name="connsiteX3" fmla="*/ 359923 w 719846"/>
                  <a:gd name="connsiteY3" fmla="*/ 719846 h 719846"/>
                  <a:gd name="connsiteX4" fmla="*/ 0 w 719846"/>
                  <a:gd name="connsiteY4" fmla="*/ 359923 h 719846"/>
                  <a:gd name="connsiteX0" fmla="*/ 0 w 719846"/>
                  <a:gd name="connsiteY0" fmla="*/ 321013 h 680936"/>
                  <a:gd name="connsiteX1" fmla="*/ 359923 w 719846"/>
                  <a:gd name="connsiteY1" fmla="*/ 0 h 680936"/>
                  <a:gd name="connsiteX2" fmla="*/ 719846 w 719846"/>
                  <a:gd name="connsiteY2" fmla="*/ 321013 h 680936"/>
                  <a:gd name="connsiteX3" fmla="*/ 359923 w 719846"/>
                  <a:gd name="connsiteY3" fmla="*/ 680936 h 680936"/>
                  <a:gd name="connsiteX4" fmla="*/ 0 w 719846"/>
                  <a:gd name="connsiteY4" fmla="*/ 321013 h 680936"/>
                  <a:gd name="connsiteX0" fmla="*/ 0 w 719846"/>
                  <a:gd name="connsiteY0" fmla="*/ 321013 h 632297"/>
                  <a:gd name="connsiteX1" fmla="*/ 359923 w 719846"/>
                  <a:gd name="connsiteY1" fmla="*/ 0 h 632297"/>
                  <a:gd name="connsiteX2" fmla="*/ 719846 w 719846"/>
                  <a:gd name="connsiteY2" fmla="*/ 321013 h 632297"/>
                  <a:gd name="connsiteX3" fmla="*/ 359923 w 719846"/>
                  <a:gd name="connsiteY3" fmla="*/ 632297 h 632297"/>
                  <a:gd name="connsiteX4" fmla="*/ 0 w 719846"/>
                  <a:gd name="connsiteY4" fmla="*/ 321013 h 632297"/>
                  <a:gd name="connsiteX0" fmla="*/ 0 w 690663"/>
                  <a:gd name="connsiteY0" fmla="*/ 321013 h 632297"/>
                  <a:gd name="connsiteX1" fmla="*/ 330740 w 690663"/>
                  <a:gd name="connsiteY1" fmla="*/ 0 h 632297"/>
                  <a:gd name="connsiteX2" fmla="*/ 690663 w 690663"/>
                  <a:gd name="connsiteY2" fmla="*/ 321013 h 632297"/>
                  <a:gd name="connsiteX3" fmla="*/ 330740 w 690663"/>
                  <a:gd name="connsiteY3" fmla="*/ 632297 h 632297"/>
                  <a:gd name="connsiteX4" fmla="*/ 0 w 690663"/>
                  <a:gd name="connsiteY4" fmla="*/ 321013 h 632297"/>
                  <a:gd name="connsiteX0" fmla="*/ 0 w 651752"/>
                  <a:gd name="connsiteY0" fmla="*/ 321013 h 632297"/>
                  <a:gd name="connsiteX1" fmla="*/ 330740 w 651752"/>
                  <a:gd name="connsiteY1" fmla="*/ 0 h 632297"/>
                  <a:gd name="connsiteX2" fmla="*/ 651752 w 651752"/>
                  <a:gd name="connsiteY2" fmla="*/ 321013 h 632297"/>
                  <a:gd name="connsiteX3" fmla="*/ 330740 w 651752"/>
                  <a:gd name="connsiteY3" fmla="*/ 632297 h 632297"/>
                  <a:gd name="connsiteX4" fmla="*/ 0 w 651752"/>
                  <a:gd name="connsiteY4" fmla="*/ 321013 h 632297"/>
                  <a:gd name="connsiteX0" fmla="*/ 27215 w 678967"/>
                  <a:gd name="connsiteY0" fmla="*/ 327088 h 638372"/>
                  <a:gd name="connsiteX1" fmla="*/ 56841 w 678967"/>
                  <a:gd name="connsiteY1" fmla="*/ 132536 h 638372"/>
                  <a:gd name="connsiteX2" fmla="*/ 357955 w 678967"/>
                  <a:gd name="connsiteY2" fmla="*/ 6075 h 638372"/>
                  <a:gd name="connsiteX3" fmla="*/ 678967 w 678967"/>
                  <a:gd name="connsiteY3" fmla="*/ 327088 h 638372"/>
                  <a:gd name="connsiteX4" fmla="*/ 357955 w 678967"/>
                  <a:gd name="connsiteY4" fmla="*/ 638372 h 638372"/>
                  <a:gd name="connsiteX5" fmla="*/ 27215 w 678967"/>
                  <a:gd name="connsiteY5" fmla="*/ 327088 h 638372"/>
                  <a:gd name="connsiteX0" fmla="*/ 8509 w 660261"/>
                  <a:gd name="connsiteY0" fmla="*/ 327088 h 644846"/>
                  <a:gd name="connsiteX1" fmla="*/ 38135 w 660261"/>
                  <a:gd name="connsiteY1" fmla="*/ 132536 h 644846"/>
                  <a:gd name="connsiteX2" fmla="*/ 339249 w 660261"/>
                  <a:gd name="connsiteY2" fmla="*/ 6075 h 644846"/>
                  <a:gd name="connsiteX3" fmla="*/ 660261 w 660261"/>
                  <a:gd name="connsiteY3" fmla="*/ 327088 h 644846"/>
                  <a:gd name="connsiteX4" fmla="*/ 339249 w 660261"/>
                  <a:gd name="connsiteY4" fmla="*/ 638372 h 644846"/>
                  <a:gd name="connsiteX5" fmla="*/ 77636 w 660261"/>
                  <a:gd name="connsiteY5" fmla="*/ 521642 h 644846"/>
                  <a:gd name="connsiteX6" fmla="*/ 8509 w 660261"/>
                  <a:gd name="connsiteY6" fmla="*/ 327088 h 64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261" h="644846">
                    <a:moveTo>
                      <a:pt x="8509" y="327088"/>
                    </a:moveTo>
                    <a:cubicBezTo>
                      <a:pt x="1926" y="262237"/>
                      <a:pt x="-16988" y="186038"/>
                      <a:pt x="38135" y="132536"/>
                    </a:cubicBezTo>
                    <a:cubicBezTo>
                      <a:pt x="93258" y="79034"/>
                      <a:pt x="235561" y="-26350"/>
                      <a:pt x="339249" y="6075"/>
                    </a:cubicBezTo>
                    <a:cubicBezTo>
                      <a:pt x="442937" y="38500"/>
                      <a:pt x="660261" y="128308"/>
                      <a:pt x="660261" y="327088"/>
                    </a:cubicBezTo>
                    <a:cubicBezTo>
                      <a:pt x="660261" y="525868"/>
                      <a:pt x="436353" y="605946"/>
                      <a:pt x="339249" y="638372"/>
                    </a:cubicBezTo>
                    <a:cubicBezTo>
                      <a:pt x="242145" y="670798"/>
                      <a:pt x="132759" y="573523"/>
                      <a:pt x="77636" y="521642"/>
                    </a:cubicBezTo>
                    <a:cubicBezTo>
                      <a:pt x="22513" y="469761"/>
                      <a:pt x="15092" y="391939"/>
                      <a:pt x="8509" y="3270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rgbClr val="054FBB"/>
                  </a:solidFill>
                </a:endParaRPr>
              </a:p>
            </p:txBody>
          </p:sp>
        </p:grp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CBD2F2C8-0544-82BC-207C-872B621EB458}"/>
                </a:ext>
              </a:extLst>
            </p:cNvPr>
            <p:cNvSpPr/>
            <p:nvPr/>
          </p:nvSpPr>
          <p:spPr>
            <a:xfrm rot="1797889" flipV="1">
              <a:off x="-778989" y="3977757"/>
              <a:ext cx="11513970" cy="72000"/>
            </a:xfrm>
            <a:custGeom>
              <a:avLst/>
              <a:gdLst>
                <a:gd name="connsiteX0" fmla="*/ 0 w 11513970"/>
                <a:gd name="connsiteY0" fmla="*/ 45719 h 45719"/>
                <a:gd name="connsiteX1" fmla="*/ 11513970 w 11513970"/>
                <a:gd name="connsiteY1" fmla="*/ 45719 h 45719"/>
                <a:gd name="connsiteX2" fmla="*/ 11434670 w 11513970"/>
                <a:gd name="connsiteY2" fmla="*/ 0 h 45719"/>
                <a:gd name="connsiteX3" fmla="*/ 26358 w 11513970"/>
                <a:gd name="connsiteY3" fmla="*/ 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13970" h="45719">
                  <a:moveTo>
                    <a:pt x="0" y="45719"/>
                  </a:moveTo>
                  <a:lnTo>
                    <a:pt x="11513970" y="45719"/>
                  </a:lnTo>
                  <a:lnTo>
                    <a:pt x="11434670" y="0"/>
                  </a:lnTo>
                  <a:lnTo>
                    <a:pt x="26358" y="0"/>
                  </a:lnTo>
                  <a:close/>
                </a:path>
              </a:pathLst>
            </a:custGeom>
            <a:solidFill>
              <a:srgbClr val="065D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MX"/>
            </a:p>
          </p:txBody>
        </p:sp>
      </p:grpSp>
      <p:pic>
        <p:nvPicPr>
          <p:cNvPr id="1921" name="Imagen 1920" descr="Logotipo&#10;&#10;Descripción generada automáticamente">
            <a:extLst>
              <a:ext uri="{FF2B5EF4-FFF2-40B4-BE49-F238E27FC236}">
                <a16:creationId xmlns:a16="http://schemas.microsoft.com/office/drawing/2014/main" id="{D22752AC-0F68-63BD-0C98-27291E4B3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047" y="7918"/>
            <a:ext cx="1053953" cy="1264584"/>
          </a:xfrm>
          <a:prstGeom prst="rect">
            <a:avLst/>
          </a:prstGeom>
        </p:spPr>
      </p:pic>
      <p:pic>
        <p:nvPicPr>
          <p:cNvPr id="1922" name="Picture 2" descr="INEMexico (@INEMexico) / X">
            <a:extLst>
              <a:ext uri="{FF2B5EF4-FFF2-40B4-BE49-F238E27FC236}">
                <a16:creationId xmlns:a16="http://schemas.microsoft.com/office/drawing/2014/main" id="{76C6AF3D-9B57-76CF-1CC8-406AEADF0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2" b="27312"/>
          <a:stretch/>
        </p:blipFill>
        <p:spPr bwMode="auto">
          <a:xfrm>
            <a:off x="2952568" y="93553"/>
            <a:ext cx="2143125" cy="9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3" name="Picture 4" descr="Congreso de la Ciudad de México">
            <a:extLst>
              <a:ext uri="{FF2B5EF4-FFF2-40B4-BE49-F238E27FC236}">
                <a16:creationId xmlns:a16="http://schemas.microsoft.com/office/drawing/2014/main" id="{201BD6D1-4E5F-18D9-D754-5F8F8D00F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3" t="7163" r="9639"/>
          <a:stretch/>
        </p:blipFill>
        <p:spPr bwMode="auto">
          <a:xfrm>
            <a:off x="8631834" y="186572"/>
            <a:ext cx="900000" cy="1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4" name="Picture 6" descr="Arraigado estigma contra infecciones de transmisión sexual dificulta  acciones de prevención: CELIG - DE REPORTEROS">
            <a:extLst>
              <a:ext uri="{FF2B5EF4-FFF2-40B4-BE49-F238E27FC236}">
                <a16:creationId xmlns:a16="http://schemas.microsoft.com/office/drawing/2014/main" id="{F9ECD2C3-8A31-2F48-841F-67C4D7AA4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24505" r="7295" b="21521"/>
          <a:stretch/>
        </p:blipFill>
        <p:spPr bwMode="auto">
          <a:xfrm>
            <a:off x="5958840" y="75320"/>
            <a:ext cx="1674462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6" name="CuadroTexto 1925">
            <a:extLst>
              <a:ext uri="{FF2B5EF4-FFF2-40B4-BE49-F238E27FC236}">
                <a16:creationId xmlns:a16="http://schemas.microsoft.com/office/drawing/2014/main" id="{69A0840F-BD7D-6AD4-094A-87951D8EDCD5}"/>
              </a:ext>
            </a:extLst>
          </p:cNvPr>
          <p:cNvSpPr txBox="1"/>
          <p:nvPr/>
        </p:nvSpPr>
        <p:spPr>
          <a:xfrm>
            <a:off x="5295189" y="1993069"/>
            <a:ext cx="64911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F47706"/>
                </a:solidFill>
                <a:latin typeface="Aptos" panose="020B0004020202020204" pitchFamily="34" charset="0"/>
                <a:ea typeface="Karla" pitchFamily="2" charset="0"/>
              </a:rPr>
              <a:t>Presentación del</a:t>
            </a:r>
            <a:endParaRPr lang="es-MX" sz="1800" b="1" dirty="0">
              <a:solidFill>
                <a:srgbClr val="F47706"/>
              </a:solidFill>
              <a:latin typeface="Aptos" panose="020B0004020202020204" pitchFamily="34" charset="0"/>
            </a:endParaRPr>
          </a:p>
          <a:p>
            <a:pPr algn="ctr"/>
            <a:r>
              <a:rPr lang="es-MX" sz="2400" b="1" dirty="0">
                <a:solidFill>
                  <a:srgbClr val="691B6C"/>
                </a:solidFill>
                <a:latin typeface="Karla" pitchFamily="2" charset="0"/>
                <a:ea typeface="Karla" pitchFamily="2" charset="0"/>
              </a:rPr>
              <a:t>Sistema de la Estadística</a:t>
            </a:r>
          </a:p>
          <a:p>
            <a:pPr algn="ctr"/>
            <a:r>
              <a:rPr lang="es-MX" sz="3200" b="1" dirty="0">
                <a:solidFill>
                  <a:srgbClr val="D5047C"/>
                </a:solidFill>
                <a:latin typeface="Karla" pitchFamily="2" charset="0"/>
                <a:ea typeface="Karla" pitchFamily="2" charset="0"/>
              </a:rPr>
              <a:t>DE LAS ELECCIONES DEL INE </a:t>
            </a:r>
          </a:p>
          <a:p>
            <a:pPr algn="ctr"/>
            <a:r>
              <a:rPr lang="es-MX" b="1" dirty="0">
                <a:solidFill>
                  <a:srgbClr val="EE7A31"/>
                </a:solidFill>
                <a:latin typeface="Karla" pitchFamily="2" charset="0"/>
                <a:ea typeface="Karla" pitchFamily="2" charset="0"/>
              </a:rPr>
              <a:t>Y DEL ESTUDIO MUESTRAL DE PARTICIPACIÓN CIUDADANA</a:t>
            </a:r>
            <a:endParaRPr lang="es-MX" sz="1800" b="1" dirty="0">
              <a:solidFill>
                <a:srgbClr val="EE7A31"/>
              </a:solidFill>
              <a:latin typeface="Karla" pitchFamily="2" charset="0"/>
              <a:ea typeface="Karla" pitchFamily="2" charset="0"/>
            </a:endParaRPr>
          </a:p>
        </p:txBody>
      </p:sp>
      <p:sp>
        <p:nvSpPr>
          <p:cNvPr id="1927" name="CuadroTexto 1926">
            <a:extLst>
              <a:ext uri="{FF2B5EF4-FFF2-40B4-BE49-F238E27FC236}">
                <a16:creationId xmlns:a16="http://schemas.microsoft.com/office/drawing/2014/main" id="{9A78D18B-8E03-9CA4-9026-C04A3746DD02}"/>
              </a:ext>
            </a:extLst>
          </p:cNvPr>
          <p:cNvSpPr txBox="1"/>
          <p:nvPr/>
        </p:nvSpPr>
        <p:spPr>
          <a:xfrm>
            <a:off x="7633302" y="3521560"/>
            <a:ext cx="169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691B6C"/>
                </a:solidFill>
              </a:rPr>
              <a:t>2021</a:t>
            </a:r>
          </a:p>
        </p:txBody>
      </p:sp>
      <p:sp>
        <p:nvSpPr>
          <p:cNvPr id="1929" name="CuadroTexto 1928">
            <a:extLst>
              <a:ext uri="{FF2B5EF4-FFF2-40B4-BE49-F238E27FC236}">
                <a16:creationId xmlns:a16="http://schemas.microsoft.com/office/drawing/2014/main" id="{752FC79C-6AD4-B5B2-C373-2FC38EAC21CD}"/>
              </a:ext>
            </a:extLst>
          </p:cNvPr>
          <p:cNvSpPr txBox="1"/>
          <p:nvPr/>
        </p:nvSpPr>
        <p:spPr>
          <a:xfrm>
            <a:off x="7602638" y="4582105"/>
            <a:ext cx="366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Francisco Bedolla </a:t>
            </a:r>
            <a:r>
              <a:rPr lang="es-MX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Cancino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30" name="CuadroTexto 1929">
            <a:extLst>
              <a:ext uri="{FF2B5EF4-FFF2-40B4-BE49-F238E27FC236}">
                <a16:creationId xmlns:a16="http://schemas.microsoft.com/office/drawing/2014/main" id="{0E63AFB5-674C-02D9-ABB8-A9B3A000E9BB}"/>
              </a:ext>
            </a:extLst>
          </p:cNvPr>
          <p:cNvSpPr txBox="1"/>
          <p:nvPr/>
        </p:nvSpPr>
        <p:spPr>
          <a:xfrm>
            <a:off x="8985215" y="5892461"/>
            <a:ext cx="287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de octubre de 2023</a:t>
            </a:r>
          </a:p>
        </p:txBody>
      </p:sp>
    </p:spTree>
    <p:extLst>
      <p:ext uri="{BB962C8B-B14F-4D97-AF65-F5344CB8AC3E}">
        <p14:creationId xmlns:p14="http://schemas.microsoft.com/office/powerpoint/2010/main" val="99172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5536565-F4B6-290D-EBA6-420377F1B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78" y="1812680"/>
            <a:ext cx="9664846" cy="30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6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3F9DAE5D-5159-284B-FB5E-A4A0F811D194}"/>
              </a:ext>
            </a:extLst>
          </p:cNvPr>
          <p:cNvSpPr/>
          <p:nvPr/>
        </p:nvSpPr>
        <p:spPr>
          <a:xfrm>
            <a:off x="5029200" y="441960"/>
            <a:ext cx="4490888" cy="59588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18F1B061-EF0D-EA19-8B4F-6DE6AFDDF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56" y="1520716"/>
            <a:ext cx="3249404" cy="3249404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EFD69B3-D5C1-A0CF-9262-00D9822FF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32" y="2650560"/>
            <a:ext cx="1742430" cy="1541639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B81759A3-19F9-ECB8-E26E-7B3BEDADD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" y="2606040"/>
            <a:ext cx="2094000" cy="2094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3C70FF4-D435-0824-B5DC-66D231F31641}"/>
              </a:ext>
            </a:extLst>
          </p:cNvPr>
          <p:cNvSpPr txBox="1"/>
          <p:nvPr/>
        </p:nvSpPr>
        <p:spPr>
          <a:xfrm>
            <a:off x="7345680" y="4632960"/>
            <a:ext cx="155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00B0F0"/>
                </a:solidFill>
              </a:rPr>
              <a:t>Secciones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00B0F0"/>
                </a:solidFill>
              </a:rPr>
              <a:t>Distritos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00B0F0"/>
                </a:solidFill>
              </a:rPr>
              <a:t>Municipios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0CC1EC-1BC8-DFD4-82C0-E2109E6B8B43}"/>
              </a:ext>
            </a:extLst>
          </p:cNvPr>
          <p:cNvSpPr txBox="1"/>
          <p:nvPr/>
        </p:nvSpPr>
        <p:spPr>
          <a:xfrm>
            <a:off x="5629538" y="4625340"/>
            <a:ext cx="155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rgbClr val="00B0F0"/>
                </a:solidFill>
              </a:rPr>
              <a:t>Entidades Federativas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 err="1">
                <a:solidFill>
                  <a:srgbClr val="00B0F0"/>
                </a:solidFill>
              </a:rPr>
              <a:t>Circunscrip-ciones</a:t>
            </a:r>
            <a:endParaRPr lang="es-MX" sz="1600" dirty="0">
              <a:solidFill>
                <a:srgbClr val="00B0F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43FF5C-8EF3-1B2C-D1AE-07DEA78B028B}"/>
              </a:ext>
            </a:extLst>
          </p:cNvPr>
          <p:cNvSpPr txBox="1"/>
          <p:nvPr/>
        </p:nvSpPr>
        <p:spPr>
          <a:xfrm>
            <a:off x="5970998" y="1056560"/>
            <a:ext cx="253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00B0F0"/>
                </a:solidFill>
              </a:rPr>
              <a:t>Geografía electoral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>
                <a:solidFill>
                  <a:srgbClr val="00B0F0"/>
                </a:solidFill>
              </a:rPr>
              <a:t>Agregados generales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F02CC37-CD82-9BD5-FF72-37AC8BFABA8F}"/>
              </a:ext>
            </a:extLst>
          </p:cNvPr>
          <p:cNvSpPr txBox="1"/>
          <p:nvPr/>
        </p:nvSpPr>
        <p:spPr>
          <a:xfrm>
            <a:off x="6748441" y="5719748"/>
            <a:ext cx="112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2F2BDD"/>
                </a:solidFill>
              </a:rPr>
              <a:t>Datos</a:t>
            </a:r>
          </a:p>
        </p:txBody>
      </p:sp>
      <p:pic>
        <p:nvPicPr>
          <p:cNvPr id="15" name="Gráfico 14" descr="Reproducir con relleno sólido">
            <a:extLst>
              <a:ext uri="{FF2B5EF4-FFF2-40B4-BE49-F238E27FC236}">
                <a16:creationId xmlns:a16="http://schemas.microsoft.com/office/drawing/2014/main" id="{2A6A1F52-1FA5-B022-AFFC-EFE67EE16A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6144" y="2866430"/>
            <a:ext cx="914400" cy="9144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D54576F-BFCA-ACE3-2A38-6693D704516D}"/>
              </a:ext>
            </a:extLst>
          </p:cNvPr>
          <p:cNvSpPr txBox="1"/>
          <p:nvPr/>
        </p:nvSpPr>
        <p:spPr>
          <a:xfrm>
            <a:off x="10144914" y="1302781"/>
            <a:ext cx="152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Información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0D92A1-5A28-D301-3ADA-055AE4FBED99}"/>
              </a:ext>
            </a:extLst>
          </p:cNvPr>
          <p:cNvSpPr txBox="1"/>
          <p:nvPr/>
        </p:nvSpPr>
        <p:spPr>
          <a:xfrm>
            <a:off x="10109104" y="2464874"/>
            <a:ext cx="152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Relatos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25B6C32-63B7-D457-C64F-42A15776ACA5}"/>
              </a:ext>
            </a:extLst>
          </p:cNvPr>
          <p:cNvSpPr txBox="1"/>
          <p:nvPr/>
        </p:nvSpPr>
        <p:spPr>
          <a:xfrm>
            <a:off x="10079244" y="3642239"/>
            <a:ext cx="1833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Interrelaciones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17706AD-2CD3-E824-F15C-AE446A63C694}"/>
              </a:ext>
            </a:extLst>
          </p:cNvPr>
          <p:cNvSpPr txBox="1"/>
          <p:nvPr/>
        </p:nvSpPr>
        <p:spPr>
          <a:xfrm>
            <a:off x="10045854" y="4935230"/>
            <a:ext cx="1833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Explicaciones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6E8D67-A922-F4BD-FA05-9C65EF4E38BF}"/>
              </a:ext>
            </a:extLst>
          </p:cNvPr>
          <p:cNvSpPr txBox="1"/>
          <p:nvPr/>
        </p:nvSpPr>
        <p:spPr>
          <a:xfrm>
            <a:off x="605278" y="4707849"/>
            <a:ext cx="201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2F2BDD"/>
                </a:solidFill>
              </a:rPr>
              <a:t>Observador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C9F075E-6066-C2F7-56CE-713286AC8891}"/>
              </a:ext>
            </a:extLst>
          </p:cNvPr>
          <p:cNvSpPr txBox="1"/>
          <p:nvPr/>
        </p:nvSpPr>
        <p:spPr>
          <a:xfrm>
            <a:off x="2987500" y="4209842"/>
            <a:ext cx="1850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2F2BDD"/>
                </a:solidFill>
              </a:rPr>
              <a:t>Teorías / conceptos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23053B1-A843-77B5-9FF1-5D91150EEA41}"/>
              </a:ext>
            </a:extLst>
          </p:cNvPr>
          <p:cNvSpPr txBox="1"/>
          <p:nvPr/>
        </p:nvSpPr>
        <p:spPr>
          <a:xfrm>
            <a:off x="9981401" y="5667745"/>
            <a:ext cx="202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2F2BDD"/>
                </a:solidFill>
              </a:rPr>
              <a:t>Productos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D2806D10-F926-2C10-0AE6-B799339A8C0E}"/>
              </a:ext>
            </a:extLst>
          </p:cNvPr>
          <p:cNvCxnSpPr/>
          <p:nvPr/>
        </p:nvCxnSpPr>
        <p:spPr>
          <a:xfrm>
            <a:off x="10045854" y="1313795"/>
            <a:ext cx="0" cy="417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28395807-F766-52DB-EDC3-2439F00915E9}"/>
              </a:ext>
            </a:extLst>
          </p:cNvPr>
          <p:cNvCxnSpPr/>
          <p:nvPr/>
        </p:nvCxnSpPr>
        <p:spPr>
          <a:xfrm>
            <a:off x="10048144" y="1313795"/>
            <a:ext cx="43240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4490A9D2-C3D4-8ED8-A546-0476495D6658}"/>
              </a:ext>
            </a:extLst>
          </p:cNvPr>
          <p:cNvCxnSpPr/>
          <p:nvPr/>
        </p:nvCxnSpPr>
        <p:spPr>
          <a:xfrm>
            <a:off x="10060543" y="5489795"/>
            <a:ext cx="43240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áfico 35" descr="Insignia con relleno sólido">
            <a:extLst>
              <a:ext uri="{FF2B5EF4-FFF2-40B4-BE49-F238E27FC236}">
                <a16:creationId xmlns:a16="http://schemas.microsoft.com/office/drawing/2014/main" id="{BD1AF2F5-E720-AB1B-A8C6-49CC6C3D06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3032" y="1694051"/>
            <a:ext cx="720000" cy="720000"/>
          </a:xfrm>
          <a:prstGeom prst="rect">
            <a:avLst/>
          </a:prstGeom>
        </p:spPr>
      </p:pic>
      <p:pic>
        <p:nvPicPr>
          <p:cNvPr id="38" name="Gráfico 37" descr="Insignia 3 con relleno sólido">
            <a:extLst>
              <a:ext uri="{FF2B5EF4-FFF2-40B4-BE49-F238E27FC236}">
                <a16:creationId xmlns:a16="http://schemas.microsoft.com/office/drawing/2014/main" id="{B8BC24E4-52CE-06F0-E0DF-B7FD0BEB4F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923" y="456080"/>
            <a:ext cx="720000" cy="720000"/>
          </a:xfrm>
          <a:prstGeom prst="rect">
            <a:avLst/>
          </a:prstGeom>
        </p:spPr>
      </p:pic>
      <p:pic>
        <p:nvPicPr>
          <p:cNvPr id="40" name="Gráfico 39" descr="Insignia 4 con relleno sólido">
            <a:extLst>
              <a:ext uri="{FF2B5EF4-FFF2-40B4-BE49-F238E27FC236}">
                <a16:creationId xmlns:a16="http://schemas.microsoft.com/office/drawing/2014/main" id="{029687C3-1DE5-3278-24F7-827A6FF33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02717" y="581335"/>
            <a:ext cx="720000" cy="720000"/>
          </a:xfrm>
          <a:prstGeom prst="rect">
            <a:avLst/>
          </a:prstGeom>
        </p:spPr>
      </p:pic>
      <p:pic>
        <p:nvPicPr>
          <p:cNvPr id="42" name="Gráfico 41" descr="Insignia 1 con relleno sólido">
            <a:extLst>
              <a:ext uri="{FF2B5EF4-FFF2-40B4-BE49-F238E27FC236}">
                <a16:creationId xmlns:a16="http://schemas.microsoft.com/office/drawing/2014/main" id="{A89D7BF3-7BD4-9D60-010D-9CC5EA0A15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94738" y="1840083"/>
            <a:ext cx="720000" cy="720000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6E76800E-9873-2B50-2443-7CD6AD83D701}"/>
              </a:ext>
            </a:extLst>
          </p:cNvPr>
          <p:cNvSpPr txBox="1"/>
          <p:nvPr/>
        </p:nvSpPr>
        <p:spPr>
          <a:xfrm>
            <a:off x="337461" y="333924"/>
            <a:ext cx="46917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dirty="0">
                <a:latin typeface="Nunito Sans Normal Black" pitchFamily="2" charset="0"/>
              </a:rPr>
              <a:t>Decodificación</a:t>
            </a:r>
          </a:p>
        </p:txBody>
      </p:sp>
    </p:spTree>
    <p:extLst>
      <p:ext uri="{BB962C8B-B14F-4D97-AF65-F5344CB8AC3E}">
        <p14:creationId xmlns:p14="http://schemas.microsoft.com/office/powerpoint/2010/main" val="403040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44D6D74-6DC6-2C5E-F2F3-7C812173367D}"/>
              </a:ext>
            </a:extLst>
          </p:cNvPr>
          <p:cNvSpPr/>
          <p:nvPr/>
        </p:nvSpPr>
        <p:spPr>
          <a:xfrm>
            <a:off x="1844039" y="1333670"/>
            <a:ext cx="9311641" cy="1032970"/>
          </a:xfrm>
          <a:prstGeom prst="rect">
            <a:avLst/>
          </a:prstGeom>
          <a:solidFill>
            <a:srgbClr val="F58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/>
              <a:t>¿Cuál es el perfil sociodemográfico (sexo, edad y tipo de sección) del electorado que votó en el PEF 2020-2021?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C52C51-D3BD-7BC8-6360-858C5A157CDA}"/>
              </a:ext>
            </a:extLst>
          </p:cNvPr>
          <p:cNvSpPr/>
          <p:nvPr/>
        </p:nvSpPr>
        <p:spPr>
          <a:xfrm>
            <a:off x="1844038" y="2416560"/>
            <a:ext cx="9311641" cy="1032970"/>
          </a:xfrm>
          <a:prstGeom prst="rect">
            <a:avLst/>
          </a:prstGeom>
          <a:solidFill>
            <a:srgbClr val="95B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/>
              <a:t>¿Hay diferencias en la participación ciudadana entre mujeres y hombres?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EE48773-408C-EEED-6B3C-B6AE598F5AC2}"/>
              </a:ext>
            </a:extLst>
          </p:cNvPr>
          <p:cNvSpPr/>
          <p:nvPr/>
        </p:nvSpPr>
        <p:spPr>
          <a:xfrm>
            <a:off x="1844037" y="3514025"/>
            <a:ext cx="9311641" cy="1032970"/>
          </a:xfrm>
          <a:prstGeom prst="rect">
            <a:avLst/>
          </a:prstGeom>
          <a:solidFill>
            <a:srgbClr val="956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/>
              <a:t>¿Cuáles son los grupos de edad que más participaron?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AB1A029-CC67-89AD-0DBC-26074509EDFA}"/>
              </a:ext>
            </a:extLst>
          </p:cNvPr>
          <p:cNvSpPr/>
          <p:nvPr/>
        </p:nvSpPr>
        <p:spPr>
          <a:xfrm>
            <a:off x="1844036" y="4612155"/>
            <a:ext cx="9311641" cy="1032970"/>
          </a:xfrm>
          <a:prstGeom prst="rect">
            <a:avLst/>
          </a:prstGeom>
          <a:solidFill>
            <a:srgbClr val="F4A5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/>
              <a:t>¿Hay diferencias entre la participación ciudadana en secciones urbanas y no urbanas? </a:t>
            </a:r>
            <a:endParaRPr lang="es-MX" sz="2400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E458D13-C4BF-B9C2-2DEA-BE02CF1EBD06}"/>
              </a:ext>
            </a:extLst>
          </p:cNvPr>
          <p:cNvSpPr/>
          <p:nvPr/>
        </p:nvSpPr>
        <p:spPr>
          <a:xfrm>
            <a:off x="1844035" y="5700520"/>
            <a:ext cx="9311641" cy="1032970"/>
          </a:xfrm>
          <a:prstGeom prst="rect">
            <a:avLst/>
          </a:prstGeom>
          <a:solidFill>
            <a:srgbClr val="065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/>
              <a:t>¿Cómo varía la participación dentro de cada tipo de sección en función de edad y sexo?</a:t>
            </a:r>
            <a:endParaRPr lang="es-MX" sz="2400" b="1" dirty="0"/>
          </a:p>
        </p:txBody>
      </p:sp>
      <p:pic>
        <p:nvPicPr>
          <p:cNvPr id="19" name="Gráfico 18" descr="Insignia con relleno sólido">
            <a:extLst>
              <a:ext uri="{FF2B5EF4-FFF2-40B4-BE49-F238E27FC236}">
                <a16:creationId xmlns:a16="http://schemas.microsoft.com/office/drawing/2014/main" id="{11964F8C-A156-13C0-1EBB-C01914415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325" y="2447225"/>
            <a:ext cx="914400" cy="914400"/>
          </a:xfrm>
          <a:prstGeom prst="rect">
            <a:avLst/>
          </a:prstGeom>
        </p:spPr>
      </p:pic>
      <p:pic>
        <p:nvPicPr>
          <p:cNvPr id="21" name="Gráfico 20" descr="Insignia 3 con relleno sólido">
            <a:extLst>
              <a:ext uri="{FF2B5EF4-FFF2-40B4-BE49-F238E27FC236}">
                <a16:creationId xmlns:a16="http://schemas.microsoft.com/office/drawing/2014/main" id="{94F6F909-F02A-20FA-A78A-C2FB51C77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5325" y="3573310"/>
            <a:ext cx="914400" cy="914400"/>
          </a:xfrm>
          <a:prstGeom prst="rect">
            <a:avLst/>
          </a:prstGeom>
        </p:spPr>
      </p:pic>
      <p:pic>
        <p:nvPicPr>
          <p:cNvPr id="23" name="Gráfico 22" descr="Insignia 4 con relleno sólido">
            <a:extLst>
              <a:ext uri="{FF2B5EF4-FFF2-40B4-BE49-F238E27FC236}">
                <a16:creationId xmlns:a16="http://schemas.microsoft.com/office/drawing/2014/main" id="{64EF6812-3FA6-FFCE-AD9B-11A336CB7C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5325" y="4699395"/>
            <a:ext cx="914400" cy="914400"/>
          </a:xfrm>
          <a:prstGeom prst="rect">
            <a:avLst/>
          </a:prstGeom>
        </p:spPr>
      </p:pic>
      <p:pic>
        <p:nvPicPr>
          <p:cNvPr id="25" name="Gráfico 24" descr="Insignia 5 con relleno sólido">
            <a:extLst>
              <a:ext uri="{FF2B5EF4-FFF2-40B4-BE49-F238E27FC236}">
                <a16:creationId xmlns:a16="http://schemas.microsoft.com/office/drawing/2014/main" id="{7D1BEA79-6593-F3FB-2480-643DBC5E9F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5325" y="5674330"/>
            <a:ext cx="914400" cy="914400"/>
          </a:xfrm>
          <a:prstGeom prst="rect">
            <a:avLst/>
          </a:prstGeom>
        </p:spPr>
      </p:pic>
      <p:pic>
        <p:nvPicPr>
          <p:cNvPr id="27" name="Gráfico 26" descr="Insignia 1 con relleno sólido">
            <a:extLst>
              <a:ext uri="{FF2B5EF4-FFF2-40B4-BE49-F238E27FC236}">
                <a16:creationId xmlns:a16="http://schemas.microsoft.com/office/drawing/2014/main" id="{218FFC8C-5CD8-C5D0-4DE8-DBE64F94CD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8205" y="1299818"/>
            <a:ext cx="914400" cy="914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3E7ADE6-44A7-9FCB-2D8D-97F047E9462E}"/>
              </a:ext>
            </a:extLst>
          </p:cNvPr>
          <p:cNvSpPr txBox="1"/>
          <p:nvPr/>
        </p:nvSpPr>
        <p:spPr>
          <a:xfrm>
            <a:off x="337461" y="303944"/>
            <a:ext cx="11514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dirty="0">
                <a:latin typeface="Nunito Sans Normal Black" pitchFamily="2" charset="0"/>
              </a:rPr>
              <a:t>Las búsquedas estándar</a:t>
            </a:r>
          </a:p>
        </p:txBody>
      </p:sp>
    </p:spTree>
    <p:extLst>
      <p:ext uri="{BB962C8B-B14F-4D97-AF65-F5344CB8AC3E}">
        <p14:creationId xmlns:p14="http://schemas.microsoft.com/office/powerpoint/2010/main" val="340419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44D6D74-6DC6-2C5E-F2F3-7C812173367D}"/>
              </a:ext>
            </a:extLst>
          </p:cNvPr>
          <p:cNvSpPr/>
          <p:nvPr/>
        </p:nvSpPr>
        <p:spPr>
          <a:xfrm>
            <a:off x="1799725" y="1286139"/>
            <a:ext cx="9396000" cy="1440000"/>
          </a:xfrm>
          <a:prstGeom prst="rect">
            <a:avLst/>
          </a:prstGeom>
          <a:solidFill>
            <a:srgbClr val="F58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/>
              <a:t>¿Cuál es la situación electoral en el momento actual? Diagnóstico o punto de partida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C52C51-D3BD-7BC8-6360-858C5A157CDA}"/>
              </a:ext>
            </a:extLst>
          </p:cNvPr>
          <p:cNvSpPr/>
          <p:nvPr/>
        </p:nvSpPr>
        <p:spPr>
          <a:xfrm>
            <a:off x="1799725" y="3001533"/>
            <a:ext cx="9396000" cy="1440000"/>
          </a:xfrm>
          <a:prstGeom prst="rect">
            <a:avLst/>
          </a:prstGeom>
          <a:solidFill>
            <a:srgbClr val="95B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/>
              <a:t>¿De qué insumos de información puede disponerse para el diseño y puesta en marcha de una estrategia de campaña?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EE48773-408C-EEED-6B3C-B6AE598F5AC2}"/>
              </a:ext>
            </a:extLst>
          </p:cNvPr>
          <p:cNvSpPr/>
          <p:nvPr/>
        </p:nvSpPr>
        <p:spPr>
          <a:xfrm>
            <a:off x="1799725" y="4823607"/>
            <a:ext cx="9396000" cy="1440000"/>
          </a:xfrm>
          <a:prstGeom prst="rect">
            <a:avLst/>
          </a:prstGeom>
          <a:solidFill>
            <a:srgbClr val="956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/>
              <a:t>¿Cuántos votos necesitaría para ganar la elección?</a:t>
            </a:r>
          </a:p>
        </p:txBody>
      </p:sp>
      <p:pic>
        <p:nvPicPr>
          <p:cNvPr id="19" name="Gráfico 18" descr="Insignia con relleno sólido">
            <a:extLst>
              <a:ext uri="{FF2B5EF4-FFF2-40B4-BE49-F238E27FC236}">
                <a16:creationId xmlns:a16="http://schemas.microsoft.com/office/drawing/2014/main" id="{11964F8C-A156-13C0-1EBB-C01914415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725" y="3124048"/>
            <a:ext cx="1080000" cy="1080000"/>
          </a:xfrm>
          <a:prstGeom prst="rect">
            <a:avLst/>
          </a:prstGeom>
        </p:spPr>
      </p:pic>
      <p:pic>
        <p:nvPicPr>
          <p:cNvPr id="21" name="Gráfico 20" descr="Insignia 3 con relleno sólido">
            <a:extLst>
              <a:ext uri="{FF2B5EF4-FFF2-40B4-BE49-F238E27FC236}">
                <a16:creationId xmlns:a16="http://schemas.microsoft.com/office/drawing/2014/main" id="{94F6F909-F02A-20FA-A78A-C2FB51C77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725" y="5018182"/>
            <a:ext cx="1080000" cy="1080000"/>
          </a:xfrm>
          <a:prstGeom prst="rect">
            <a:avLst/>
          </a:prstGeom>
        </p:spPr>
      </p:pic>
      <p:pic>
        <p:nvPicPr>
          <p:cNvPr id="27" name="Gráfico 26" descr="Insignia 1 con relleno sólido">
            <a:extLst>
              <a:ext uri="{FF2B5EF4-FFF2-40B4-BE49-F238E27FC236}">
                <a16:creationId xmlns:a16="http://schemas.microsoft.com/office/drawing/2014/main" id="{218FFC8C-5CD8-C5D0-4DE8-DBE64F94C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725" y="1514466"/>
            <a:ext cx="1080000" cy="1080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1176380-C547-2FF8-0F26-11D9E29E4CF8}"/>
              </a:ext>
            </a:extLst>
          </p:cNvPr>
          <p:cNvSpPr txBox="1"/>
          <p:nvPr/>
        </p:nvSpPr>
        <p:spPr>
          <a:xfrm>
            <a:off x="337461" y="303944"/>
            <a:ext cx="11514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dirty="0">
                <a:latin typeface="Nunito Sans Normal Black" pitchFamily="2" charset="0"/>
              </a:rPr>
              <a:t>Otras búsquedas: prestaciones adicionales </a:t>
            </a:r>
          </a:p>
        </p:txBody>
      </p:sp>
    </p:spTree>
    <p:extLst>
      <p:ext uri="{BB962C8B-B14F-4D97-AF65-F5344CB8AC3E}">
        <p14:creationId xmlns:p14="http://schemas.microsoft.com/office/powerpoint/2010/main" val="56686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F1AE4EB-9E2A-CF82-8C9A-BF6444B50992}"/>
              </a:ext>
            </a:extLst>
          </p:cNvPr>
          <p:cNvSpPr/>
          <p:nvPr/>
        </p:nvSpPr>
        <p:spPr>
          <a:xfrm>
            <a:off x="337461" y="4965420"/>
            <a:ext cx="592371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17B6051-8DFB-9E67-A79C-F06F4F3940EC}"/>
              </a:ext>
            </a:extLst>
          </p:cNvPr>
          <p:cNvSpPr/>
          <p:nvPr/>
        </p:nvSpPr>
        <p:spPr>
          <a:xfrm>
            <a:off x="337461" y="5582108"/>
            <a:ext cx="592371" cy="54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2B77167-BC96-41B8-A9E3-454339052389}"/>
              </a:ext>
            </a:extLst>
          </p:cNvPr>
          <p:cNvSpPr/>
          <p:nvPr/>
        </p:nvSpPr>
        <p:spPr>
          <a:xfrm>
            <a:off x="337464" y="6198790"/>
            <a:ext cx="592371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68D2234-10B1-E109-580A-2629E2D4C0B2}"/>
              </a:ext>
            </a:extLst>
          </p:cNvPr>
          <p:cNvSpPr/>
          <p:nvPr/>
        </p:nvSpPr>
        <p:spPr>
          <a:xfrm>
            <a:off x="337461" y="4348732"/>
            <a:ext cx="592371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2A70426-2617-E4E7-DD95-EA926048739B}"/>
              </a:ext>
            </a:extLst>
          </p:cNvPr>
          <p:cNvSpPr/>
          <p:nvPr/>
        </p:nvSpPr>
        <p:spPr>
          <a:xfrm>
            <a:off x="337461" y="3732047"/>
            <a:ext cx="592371" cy="5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06EBA8E-536F-DBE8-2843-92A8BDE10DDD}"/>
              </a:ext>
            </a:extLst>
          </p:cNvPr>
          <p:cNvSpPr/>
          <p:nvPr/>
        </p:nvSpPr>
        <p:spPr>
          <a:xfrm>
            <a:off x="1060471" y="3732047"/>
            <a:ext cx="1250562" cy="54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C00000"/>
                </a:solidFill>
              </a:rPr>
              <a:t>Muy Alta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D178CF0-F111-7BE5-530F-535FFD1AE5D4}"/>
              </a:ext>
            </a:extLst>
          </p:cNvPr>
          <p:cNvSpPr/>
          <p:nvPr/>
        </p:nvSpPr>
        <p:spPr>
          <a:xfrm>
            <a:off x="1060471" y="4348732"/>
            <a:ext cx="1250562" cy="54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FF0000"/>
                </a:solidFill>
              </a:rPr>
              <a:t>Alta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3CD875A-193A-CC00-3E58-6ECEF86A8ABB}"/>
              </a:ext>
            </a:extLst>
          </p:cNvPr>
          <p:cNvSpPr/>
          <p:nvPr/>
        </p:nvSpPr>
        <p:spPr>
          <a:xfrm>
            <a:off x="1060471" y="4965420"/>
            <a:ext cx="1250562" cy="5400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chemeClr val="accent4">
                    <a:lumMod val="75000"/>
                  </a:schemeClr>
                </a:solidFill>
              </a:rPr>
              <a:t>Media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52A004F-A5BA-6E37-C124-FEC59B190E44}"/>
              </a:ext>
            </a:extLst>
          </p:cNvPr>
          <p:cNvSpPr/>
          <p:nvPr/>
        </p:nvSpPr>
        <p:spPr>
          <a:xfrm>
            <a:off x="1060470" y="5582108"/>
            <a:ext cx="1250562" cy="54000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92D050"/>
                </a:solidFill>
              </a:rPr>
              <a:t>Baja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5A04729-C27C-0841-4DEA-33DC8852CC1B}"/>
              </a:ext>
            </a:extLst>
          </p:cNvPr>
          <p:cNvSpPr/>
          <p:nvPr/>
        </p:nvSpPr>
        <p:spPr>
          <a:xfrm>
            <a:off x="1060469" y="6198790"/>
            <a:ext cx="1250562" cy="540000"/>
          </a:xfrm>
          <a:prstGeom prst="rect">
            <a:avLst/>
          </a:prstGeom>
          <a:noFill/>
          <a:ln w="19050">
            <a:solidFill>
              <a:srgbClr val="5482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548235"/>
                </a:solidFill>
              </a:rPr>
              <a:t>Muy Baja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5EBB2BA-D397-A4D3-B502-678FB91C93E5}"/>
              </a:ext>
            </a:extLst>
          </p:cNvPr>
          <p:cNvSpPr/>
          <p:nvPr/>
        </p:nvSpPr>
        <p:spPr>
          <a:xfrm>
            <a:off x="4073732" y="4968958"/>
            <a:ext cx="513768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28DACA2-9EE1-698A-652A-4BDA110BF8E1}"/>
              </a:ext>
            </a:extLst>
          </p:cNvPr>
          <p:cNvSpPr/>
          <p:nvPr/>
        </p:nvSpPr>
        <p:spPr>
          <a:xfrm>
            <a:off x="4073732" y="5585646"/>
            <a:ext cx="513768" cy="54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5BC7D00-3C38-6210-E177-0E77353BC3D8}"/>
              </a:ext>
            </a:extLst>
          </p:cNvPr>
          <p:cNvSpPr/>
          <p:nvPr/>
        </p:nvSpPr>
        <p:spPr>
          <a:xfrm>
            <a:off x="4073735" y="6202328"/>
            <a:ext cx="513768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04D980E-20AC-E80D-1116-FEFFA43A3AE6}"/>
              </a:ext>
            </a:extLst>
          </p:cNvPr>
          <p:cNvSpPr/>
          <p:nvPr/>
        </p:nvSpPr>
        <p:spPr>
          <a:xfrm>
            <a:off x="4073732" y="4352270"/>
            <a:ext cx="513768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39C17C0-1BC7-BE67-BF6E-87F12929DA9B}"/>
              </a:ext>
            </a:extLst>
          </p:cNvPr>
          <p:cNvSpPr/>
          <p:nvPr/>
        </p:nvSpPr>
        <p:spPr>
          <a:xfrm>
            <a:off x="4073732" y="3735585"/>
            <a:ext cx="513768" cy="5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3668C3C-FF52-A181-9289-40BED3BAD961}"/>
              </a:ext>
            </a:extLst>
          </p:cNvPr>
          <p:cNvSpPr/>
          <p:nvPr/>
        </p:nvSpPr>
        <p:spPr>
          <a:xfrm>
            <a:off x="4796742" y="3735585"/>
            <a:ext cx="1933844" cy="54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C00000"/>
                </a:solidFill>
              </a:rPr>
              <a:t>Muy Grande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B731814-ADF2-8993-465C-5A6B581C4E8D}"/>
              </a:ext>
            </a:extLst>
          </p:cNvPr>
          <p:cNvSpPr/>
          <p:nvPr/>
        </p:nvSpPr>
        <p:spPr>
          <a:xfrm>
            <a:off x="4796742" y="4352270"/>
            <a:ext cx="1933844" cy="54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Grande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579C728-D762-E20C-D557-DA8A8FFCB495}"/>
              </a:ext>
            </a:extLst>
          </p:cNvPr>
          <p:cNvSpPr/>
          <p:nvPr/>
        </p:nvSpPr>
        <p:spPr>
          <a:xfrm>
            <a:off x="4796742" y="4968958"/>
            <a:ext cx="1933844" cy="5400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Mediana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A4DE306-717B-86AB-D7CC-6794FE416C91}"/>
              </a:ext>
            </a:extLst>
          </p:cNvPr>
          <p:cNvSpPr/>
          <p:nvPr/>
        </p:nvSpPr>
        <p:spPr>
          <a:xfrm>
            <a:off x="4796741" y="5585646"/>
            <a:ext cx="1933844" cy="54000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92D050"/>
                </a:solidFill>
              </a:rPr>
              <a:t>Pequeña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1DD42A0-1876-2000-53C0-B64460ED8A10}"/>
              </a:ext>
            </a:extLst>
          </p:cNvPr>
          <p:cNvSpPr/>
          <p:nvPr/>
        </p:nvSpPr>
        <p:spPr>
          <a:xfrm>
            <a:off x="4796740" y="6202328"/>
            <a:ext cx="1933844" cy="540000"/>
          </a:xfrm>
          <a:prstGeom prst="rect">
            <a:avLst/>
          </a:prstGeom>
          <a:noFill/>
          <a:ln w="19050">
            <a:solidFill>
              <a:srgbClr val="5482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548235"/>
                </a:solidFill>
              </a:rPr>
              <a:t>Muy Pequeña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4E050A9-6222-C469-FE6A-98184C8D7CB9}"/>
              </a:ext>
            </a:extLst>
          </p:cNvPr>
          <p:cNvSpPr/>
          <p:nvPr/>
        </p:nvSpPr>
        <p:spPr>
          <a:xfrm>
            <a:off x="2513752" y="3732047"/>
            <a:ext cx="1458646" cy="54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C00000"/>
                </a:solidFill>
              </a:rPr>
              <a:t>Hasta 9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7BB0E66-CF71-9AF3-F6C7-990E7F7C5120}"/>
              </a:ext>
            </a:extLst>
          </p:cNvPr>
          <p:cNvSpPr/>
          <p:nvPr/>
        </p:nvSpPr>
        <p:spPr>
          <a:xfrm>
            <a:off x="2513752" y="4348732"/>
            <a:ext cx="1458646" cy="54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FF0000"/>
                </a:solidFill>
              </a:rPr>
              <a:t>9.1 a 15.9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EC87063-0BA5-3B8A-E3F1-5B3F54F0CBFD}"/>
              </a:ext>
            </a:extLst>
          </p:cNvPr>
          <p:cNvSpPr/>
          <p:nvPr/>
        </p:nvSpPr>
        <p:spPr>
          <a:xfrm>
            <a:off x="2513752" y="4965420"/>
            <a:ext cx="1458646" cy="5400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chemeClr val="accent4">
                    <a:lumMod val="75000"/>
                  </a:schemeClr>
                </a:solidFill>
              </a:rPr>
              <a:t>16 a 19.9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7C440E3-974C-53D9-4803-8BF2C5E7B1B0}"/>
              </a:ext>
            </a:extLst>
          </p:cNvPr>
          <p:cNvSpPr/>
          <p:nvPr/>
        </p:nvSpPr>
        <p:spPr>
          <a:xfrm>
            <a:off x="2513751" y="5582108"/>
            <a:ext cx="1458646" cy="54000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92D050"/>
                </a:solidFill>
              </a:rPr>
              <a:t>20 a 27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9AF41DE-0ECB-8BEF-3952-669286F4CEAB}"/>
              </a:ext>
            </a:extLst>
          </p:cNvPr>
          <p:cNvSpPr/>
          <p:nvPr/>
        </p:nvSpPr>
        <p:spPr>
          <a:xfrm>
            <a:off x="2513750" y="6198790"/>
            <a:ext cx="1458646" cy="540000"/>
          </a:xfrm>
          <a:prstGeom prst="rect">
            <a:avLst/>
          </a:prstGeom>
          <a:noFill/>
          <a:ln w="19050">
            <a:solidFill>
              <a:srgbClr val="5482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548235"/>
                </a:solidFill>
              </a:rPr>
              <a:t>Más de 27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11EABE2-6FE5-89F9-2876-8EEF9796904E}"/>
              </a:ext>
            </a:extLst>
          </p:cNvPr>
          <p:cNvSpPr/>
          <p:nvPr/>
        </p:nvSpPr>
        <p:spPr>
          <a:xfrm>
            <a:off x="337461" y="2038662"/>
            <a:ext cx="3634938" cy="1616696"/>
          </a:xfrm>
          <a:prstGeom prst="rect">
            <a:avLst/>
          </a:prstGeom>
          <a:solidFill>
            <a:schemeClr val="bg1"/>
          </a:solidFill>
          <a:ln>
            <a:solidFill>
              <a:srgbClr val="2F2B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rgbClr val="2F2BDD"/>
                </a:solidFill>
              </a:rPr>
              <a:t>Grado de probabilidad de derrota propia, medida por la diferencia en puntos porcentuales respecto del rival más cercano.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5B29811-B8FD-1E76-3240-1A9199604A33}"/>
              </a:ext>
            </a:extLst>
          </p:cNvPr>
          <p:cNvSpPr/>
          <p:nvPr/>
        </p:nvSpPr>
        <p:spPr>
          <a:xfrm>
            <a:off x="337460" y="1210663"/>
            <a:ext cx="3634938" cy="724298"/>
          </a:xfrm>
          <a:prstGeom prst="rect">
            <a:avLst/>
          </a:prstGeom>
          <a:solidFill>
            <a:srgbClr val="2F2B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cap="all" dirty="0"/>
              <a:t>Complejidad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F2504D0-A485-855A-46E9-AC804B44F8B2}"/>
              </a:ext>
            </a:extLst>
          </p:cNvPr>
          <p:cNvSpPr/>
          <p:nvPr/>
        </p:nvSpPr>
        <p:spPr>
          <a:xfrm>
            <a:off x="4073733" y="2028014"/>
            <a:ext cx="2656854" cy="1616696"/>
          </a:xfrm>
          <a:prstGeom prst="rect">
            <a:avLst/>
          </a:prstGeom>
          <a:solidFill>
            <a:schemeClr val="bg1"/>
          </a:solidFill>
          <a:ln>
            <a:solidFill>
              <a:srgbClr val="2F2B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rgbClr val="2F2BDD"/>
                </a:solidFill>
              </a:rPr>
              <a:t>Tamaño proporcional de la Sección Electoral, medida por la cantidad de electores respecto del Distrito Electoral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309C23B-63B0-BBBC-84F7-622DB49B10F9}"/>
              </a:ext>
            </a:extLst>
          </p:cNvPr>
          <p:cNvSpPr/>
          <p:nvPr/>
        </p:nvSpPr>
        <p:spPr>
          <a:xfrm>
            <a:off x="4073731" y="1200015"/>
            <a:ext cx="2656855" cy="724298"/>
          </a:xfrm>
          <a:prstGeom prst="rect">
            <a:avLst/>
          </a:prstGeom>
          <a:solidFill>
            <a:srgbClr val="2F2B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cap="all" dirty="0"/>
              <a:t>Magnitud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99EF1C9-050D-7BA7-93E6-D58A6D7CFE3E}"/>
              </a:ext>
            </a:extLst>
          </p:cNvPr>
          <p:cNvSpPr/>
          <p:nvPr/>
        </p:nvSpPr>
        <p:spPr>
          <a:xfrm>
            <a:off x="6834810" y="1196170"/>
            <a:ext cx="5019729" cy="724298"/>
          </a:xfrm>
          <a:prstGeom prst="rect">
            <a:avLst/>
          </a:prstGeom>
          <a:solidFill>
            <a:srgbClr val="2F2B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cap="all" dirty="0"/>
              <a:t>Alternancia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DDFAB91-C4C4-2841-752D-9A3FE3F2828F}"/>
              </a:ext>
            </a:extLst>
          </p:cNvPr>
          <p:cNvSpPr/>
          <p:nvPr/>
        </p:nvSpPr>
        <p:spPr>
          <a:xfrm>
            <a:off x="6831920" y="2024901"/>
            <a:ext cx="5019729" cy="1616696"/>
          </a:xfrm>
          <a:prstGeom prst="rect">
            <a:avLst/>
          </a:prstGeom>
          <a:solidFill>
            <a:schemeClr val="bg1"/>
          </a:solidFill>
          <a:ln>
            <a:solidFill>
              <a:srgbClr val="2F2B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0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ES" sz="2000">
                <a:solidFill>
                  <a:srgbClr val="2F2BDD"/>
                </a:solidFill>
              </a:rPr>
              <a:t>Caso en el cual el partido en el gobierno es relevado por el de otra fuerza política, mediante el sufragio universal. </a:t>
            </a:r>
          </a:p>
          <a:p>
            <a:pPr>
              <a:defRPr sz="20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ES" sz="2000">
                <a:solidFill>
                  <a:srgbClr val="2F2BDD"/>
                </a:solidFill>
              </a:rPr>
              <a:t>Para el lapso estudiado, el rango de posibilidades es de cero a tres</a:t>
            </a:r>
            <a:endParaRPr lang="es-ES" sz="2000" dirty="0">
              <a:solidFill>
                <a:srgbClr val="2F2BDD"/>
              </a:solidFill>
            </a:endParaRPr>
          </a:p>
        </p:txBody>
      </p:sp>
      <p:pic>
        <p:nvPicPr>
          <p:cNvPr id="39" name="Imagen" descr="Imagen">
            <a:extLst>
              <a:ext uri="{FF2B5EF4-FFF2-40B4-BE49-F238E27FC236}">
                <a16:creationId xmlns:a16="http://schemas.microsoft.com/office/drawing/2014/main" id="{FFBE61D4-F63E-3B5F-1CCB-18EACEDD8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920" y="3770749"/>
            <a:ext cx="5019729" cy="296804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67FBDE2D-CBD3-815D-AD8E-28CEA88357A3}"/>
              </a:ext>
            </a:extLst>
          </p:cNvPr>
          <p:cNvSpPr txBox="1"/>
          <p:nvPr/>
        </p:nvSpPr>
        <p:spPr>
          <a:xfrm>
            <a:off x="337461" y="303944"/>
            <a:ext cx="11514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dirty="0">
                <a:latin typeface="Nunito Sans Normal Black" pitchFamily="2" charset="0"/>
              </a:rPr>
              <a:t>Variables Clave y Mediciones</a:t>
            </a:r>
          </a:p>
        </p:txBody>
      </p:sp>
    </p:spTree>
    <p:extLst>
      <p:ext uri="{BB962C8B-B14F-4D97-AF65-F5344CB8AC3E}">
        <p14:creationId xmlns:p14="http://schemas.microsoft.com/office/powerpoint/2010/main" val="336287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79.psd" descr="879.psd">
            <a:extLst>
              <a:ext uri="{FF2B5EF4-FFF2-40B4-BE49-F238E27FC236}">
                <a16:creationId xmlns:a16="http://schemas.microsoft.com/office/drawing/2014/main" id="{1231D546-2B0C-3AEF-88E3-62E8CC9D0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755" y="792128"/>
            <a:ext cx="4613353" cy="2883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" descr="Imagen">
            <a:extLst>
              <a:ext uri="{FF2B5EF4-FFF2-40B4-BE49-F238E27FC236}">
                <a16:creationId xmlns:a16="http://schemas.microsoft.com/office/drawing/2014/main" id="{7F6D1A74-8E72-A6E3-081F-E668306D6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235" y="4203926"/>
            <a:ext cx="4571012" cy="244659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ndencia histórica seccional">
            <a:extLst>
              <a:ext uri="{FF2B5EF4-FFF2-40B4-BE49-F238E27FC236}">
                <a16:creationId xmlns:a16="http://schemas.microsoft.com/office/drawing/2014/main" id="{07BF270C-ED40-F6D7-7C35-E89D8CBD159A}"/>
              </a:ext>
            </a:extLst>
          </p:cNvPr>
          <p:cNvSpPr/>
          <p:nvPr/>
        </p:nvSpPr>
        <p:spPr>
          <a:xfrm>
            <a:off x="3297096" y="3749040"/>
            <a:ext cx="4571012" cy="389199"/>
          </a:xfrm>
          <a:prstGeom prst="rect">
            <a:avLst/>
          </a:prstGeom>
          <a:solidFill>
            <a:srgbClr val="065DDD"/>
          </a:solidFill>
          <a:ln w="635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b="1" cap="small">
                <a:solidFill>
                  <a:schemeClr val="bg1"/>
                </a:solidFill>
              </a:rPr>
              <a:t>Tendencia histórica seccional </a:t>
            </a:r>
          </a:p>
        </p:txBody>
      </p:sp>
      <p:sp>
        <p:nvSpPr>
          <p:cNvPr id="5" name="Mapa de la Sección">
            <a:extLst>
              <a:ext uri="{FF2B5EF4-FFF2-40B4-BE49-F238E27FC236}">
                <a16:creationId xmlns:a16="http://schemas.microsoft.com/office/drawing/2014/main" id="{27393148-6DA4-4A61-6AC5-E8DAD82D76C6}"/>
              </a:ext>
            </a:extLst>
          </p:cNvPr>
          <p:cNvSpPr/>
          <p:nvPr/>
        </p:nvSpPr>
        <p:spPr>
          <a:xfrm>
            <a:off x="3254755" y="297634"/>
            <a:ext cx="3708000" cy="458816"/>
          </a:xfrm>
          <a:prstGeom prst="rect">
            <a:avLst/>
          </a:prstGeom>
          <a:solidFill>
            <a:srgbClr val="065DDD"/>
          </a:solidFill>
          <a:ln w="6350">
            <a:solidFill>
              <a:srgbClr val="2F2BD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1700">
                <a:solidFill>
                  <a:schemeClr val="accent1">
                    <a:lumOff val="16847"/>
                  </a:schemeClr>
                </a:solidFill>
              </a:defRPr>
            </a:pPr>
            <a:r>
              <a:rPr sz="2000" b="1" cap="small">
                <a:solidFill>
                  <a:schemeClr val="bg1"/>
                </a:solidFill>
                <a:latin typeface="+mn-lt"/>
                <a:ea typeface="+mn-ea"/>
                <a:cs typeface="+mn-cs"/>
                <a:sym typeface="Helvetica Neue Medium"/>
              </a:rPr>
              <a:t>Mapa de la Sección</a:t>
            </a:r>
            <a:r>
              <a:rPr b="1" cap="small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6" name="0879">
            <a:extLst>
              <a:ext uri="{FF2B5EF4-FFF2-40B4-BE49-F238E27FC236}">
                <a16:creationId xmlns:a16="http://schemas.microsoft.com/office/drawing/2014/main" id="{C105268D-BAF4-D540-A7CE-47E5B7942BBB}"/>
              </a:ext>
            </a:extLst>
          </p:cNvPr>
          <p:cNvGrpSpPr/>
          <p:nvPr/>
        </p:nvGrpSpPr>
        <p:grpSpPr>
          <a:xfrm>
            <a:off x="7018233" y="297634"/>
            <a:ext cx="842282" cy="428806"/>
            <a:chOff x="0" y="0"/>
            <a:chExt cx="1590939" cy="486458"/>
          </a:xfrm>
        </p:grpSpPr>
        <p:sp>
          <p:nvSpPr>
            <p:cNvPr id="7" name="0879">
              <a:extLst>
                <a:ext uri="{FF2B5EF4-FFF2-40B4-BE49-F238E27FC236}">
                  <a16:creationId xmlns:a16="http://schemas.microsoft.com/office/drawing/2014/main" id="{B7800F9D-E30E-3B47-97B8-99E0A6834E1A}"/>
                </a:ext>
              </a:extLst>
            </p:cNvPr>
            <p:cNvSpPr/>
            <p:nvPr/>
          </p:nvSpPr>
          <p:spPr>
            <a:xfrm>
              <a:off x="12700" y="12700"/>
              <a:ext cx="1565540" cy="461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>
                  <a:solidFill>
                    <a:schemeClr val="accent6"/>
                  </a:solidFill>
                </a:defRPr>
              </a:lvl1pPr>
            </a:lstStyle>
            <a:p>
              <a:pPr algn="ctr"/>
              <a:r>
                <a:t>0879</a:t>
              </a:r>
            </a:p>
          </p:txBody>
        </p:sp>
        <p:pic>
          <p:nvPicPr>
            <p:cNvPr id="8" name="0879" descr="0879">
              <a:extLst>
                <a:ext uri="{FF2B5EF4-FFF2-40B4-BE49-F238E27FC236}">
                  <a16:creationId xmlns:a16="http://schemas.microsoft.com/office/drawing/2014/main" id="{37CA5C34-C8B2-608E-7F0F-1DA9524E8E3B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590940" cy="486459"/>
            </a:xfrm>
            <a:prstGeom prst="rect">
              <a:avLst/>
            </a:prstGeom>
            <a:effectLst/>
          </p:spPr>
        </p:pic>
      </p:grpSp>
      <p:sp>
        <p:nvSpPr>
          <p:cNvPr id="9" name="Características">
            <a:extLst>
              <a:ext uri="{FF2B5EF4-FFF2-40B4-BE49-F238E27FC236}">
                <a16:creationId xmlns:a16="http://schemas.microsoft.com/office/drawing/2014/main" id="{DAB6658F-0C6C-EA7C-FBC2-2A9540940F50}"/>
              </a:ext>
            </a:extLst>
          </p:cNvPr>
          <p:cNvSpPr/>
          <p:nvPr/>
        </p:nvSpPr>
        <p:spPr>
          <a:xfrm>
            <a:off x="8180300" y="267749"/>
            <a:ext cx="3444240" cy="488701"/>
          </a:xfrm>
          <a:prstGeom prst="rect">
            <a:avLst/>
          </a:prstGeom>
          <a:solidFill>
            <a:srgbClr val="065DDD"/>
          </a:solidFill>
          <a:ln w="635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000">
                <a:solidFill>
                  <a:srgbClr val="D26B07"/>
                </a:solidFill>
              </a:defRPr>
            </a:pPr>
            <a:r>
              <a:rPr b="1" cap="small">
                <a:solidFill>
                  <a:schemeClr val="bg1"/>
                </a:solidFill>
                <a:latin typeface="+mn-lt"/>
                <a:ea typeface="+mn-ea"/>
                <a:cs typeface="+mn-cs"/>
                <a:sym typeface="Helvetica Neue Medium"/>
              </a:rPr>
              <a:t>Características</a:t>
            </a:r>
            <a:r>
              <a:rPr b="1" cap="small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Localidad:…">
            <a:extLst>
              <a:ext uri="{FF2B5EF4-FFF2-40B4-BE49-F238E27FC236}">
                <a16:creationId xmlns:a16="http://schemas.microsoft.com/office/drawing/2014/main" id="{510FAA4D-FB40-7BE9-59C1-B071DEAF9B76}"/>
              </a:ext>
            </a:extLst>
          </p:cNvPr>
          <p:cNvSpPr/>
          <p:nvPr/>
        </p:nvSpPr>
        <p:spPr>
          <a:xfrm>
            <a:off x="8199121" y="803130"/>
            <a:ext cx="2053820" cy="1842515"/>
          </a:xfrm>
          <a:prstGeom prst="rect">
            <a:avLst/>
          </a:prstGeom>
          <a:ln w="635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marL="0" lvl="2" indent="0" algn="l">
              <a:lnSpc>
                <a:spcPct val="125000"/>
              </a:lnSpc>
              <a:defRPr sz="1700" b="0">
                <a:solidFill>
                  <a:srgbClr val="D26B0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 err="1"/>
              <a:t>Localidad</a:t>
            </a:r>
            <a:r>
              <a:rPr dirty="0"/>
              <a:t>: </a:t>
            </a:r>
          </a:p>
          <a:p>
            <a:pPr algn="l">
              <a:defRPr sz="1700" b="0">
                <a:solidFill>
                  <a:srgbClr val="D26B0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 err="1"/>
              <a:t>Mujeres</a:t>
            </a:r>
            <a:r>
              <a:rPr dirty="0"/>
              <a:t>:</a:t>
            </a:r>
            <a:endParaRPr dirty="0">
              <a:solidFill>
                <a:schemeClr val="accent1">
                  <a:hueOff val="114395"/>
                  <a:lumOff val="-24975"/>
                </a:schemeClr>
              </a:solidFill>
            </a:endParaRPr>
          </a:p>
          <a:p>
            <a:pPr algn="l">
              <a:defRPr sz="1700" b="0">
                <a:solidFill>
                  <a:srgbClr val="D26B0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Hombres:</a:t>
            </a:r>
            <a:endParaRPr dirty="0">
              <a:solidFill>
                <a:schemeClr val="accent1">
                  <a:hueOff val="114395"/>
                  <a:lumOff val="-24975"/>
                </a:schemeClr>
              </a:solidFill>
            </a:endParaRPr>
          </a:p>
          <a:p>
            <a:pPr algn="l">
              <a:defRPr sz="1700" b="0">
                <a:solidFill>
                  <a:srgbClr val="D26B0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 err="1"/>
              <a:t>Participación</a:t>
            </a:r>
            <a:r>
              <a:rPr dirty="0"/>
              <a:t>:</a:t>
            </a:r>
          </a:p>
          <a:p>
            <a:pPr algn="l">
              <a:defRPr sz="1700" b="0">
                <a:solidFill>
                  <a:srgbClr val="D26B0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 err="1"/>
              <a:t>Abstencionismo</a:t>
            </a:r>
            <a:r>
              <a:rPr dirty="0"/>
              <a:t>:</a:t>
            </a:r>
          </a:p>
          <a:p>
            <a:pPr algn="l">
              <a:defRPr sz="1700" b="0">
                <a:solidFill>
                  <a:srgbClr val="D26B0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 err="1"/>
              <a:t>Voto</a:t>
            </a:r>
            <a:r>
              <a:rPr dirty="0"/>
              <a:t> </a:t>
            </a:r>
            <a:r>
              <a:rPr dirty="0" err="1"/>
              <a:t>nulo</a:t>
            </a:r>
            <a:r>
              <a:rPr dirty="0"/>
              <a:t>: </a:t>
            </a:r>
          </a:p>
        </p:txBody>
      </p:sp>
      <p:sp>
        <p:nvSpPr>
          <p:cNvPr id="11" name="Modelación">
            <a:extLst>
              <a:ext uri="{FF2B5EF4-FFF2-40B4-BE49-F238E27FC236}">
                <a16:creationId xmlns:a16="http://schemas.microsoft.com/office/drawing/2014/main" id="{C47323C1-1999-7AC1-DB4F-6FAB399F7415}"/>
              </a:ext>
            </a:extLst>
          </p:cNvPr>
          <p:cNvSpPr/>
          <p:nvPr/>
        </p:nvSpPr>
        <p:spPr>
          <a:xfrm>
            <a:off x="8199121" y="3336678"/>
            <a:ext cx="3444240" cy="381423"/>
          </a:xfrm>
          <a:prstGeom prst="rect">
            <a:avLst/>
          </a:prstGeom>
          <a:solidFill>
            <a:srgbClr val="065DDD"/>
          </a:solidFill>
          <a:ln w="635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800"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000" b="1" cap="small">
                <a:solidFill>
                  <a:schemeClr val="bg1"/>
                </a:solidFill>
              </a:rPr>
              <a:t>Modelación </a:t>
            </a:r>
          </a:p>
        </p:txBody>
      </p:sp>
      <p:sp>
        <p:nvSpPr>
          <p:cNvPr id="12" name="Grado de complejidad">
            <a:extLst>
              <a:ext uri="{FF2B5EF4-FFF2-40B4-BE49-F238E27FC236}">
                <a16:creationId xmlns:a16="http://schemas.microsoft.com/office/drawing/2014/main" id="{C8BBE00D-684B-FA68-CC92-71E34B2BE68B}"/>
              </a:ext>
            </a:extLst>
          </p:cNvPr>
          <p:cNvSpPr/>
          <p:nvPr/>
        </p:nvSpPr>
        <p:spPr>
          <a:xfrm>
            <a:off x="8208187" y="6232277"/>
            <a:ext cx="2011624" cy="393888"/>
          </a:xfrm>
          <a:prstGeom prst="rect">
            <a:avLst/>
          </a:prstGeom>
          <a:solidFill>
            <a:srgbClr val="065DDD"/>
          </a:solidFill>
          <a:ln w="635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1300" b="0">
                <a:solidFill>
                  <a:schemeClr val="accent1">
                    <a:lumOff val="-135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600" b="1" cap="small">
                <a:solidFill>
                  <a:schemeClr val="bg1"/>
                </a:solidFill>
              </a:rPr>
              <a:t>Grado de complejidad </a:t>
            </a:r>
          </a:p>
        </p:txBody>
      </p:sp>
      <p:sp>
        <p:nvSpPr>
          <p:cNvPr id="13" name="Baja">
            <a:extLst>
              <a:ext uri="{FF2B5EF4-FFF2-40B4-BE49-F238E27FC236}">
                <a16:creationId xmlns:a16="http://schemas.microsoft.com/office/drawing/2014/main" id="{2D1F35A9-175D-5F92-E9E5-DF4EBB613F56}"/>
              </a:ext>
            </a:extLst>
          </p:cNvPr>
          <p:cNvSpPr/>
          <p:nvPr/>
        </p:nvSpPr>
        <p:spPr>
          <a:xfrm>
            <a:off x="9954863" y="8716433"/>
            <a:ext cx="1745458" cy="393888"/>
          </a:xfrm>
          <a:prstGeom prst="rect">
            <a:avLst/>
          </a:prstGeom>
          <a:ln w="635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300" b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Baja</a:t>
            </a:r>
          </a:p>
        </p:txBody>
      </p:sp>
      <p:sp>
        <p:nvSpPr>
          <p:cNvPr id="14" name="Cuadrado">
            <a:extLst>
              <a:ext uri="{FF2B5EF4-FFF2-40B4-BE49-F238E27FC236}">
                <a16:creationId xmlns:a16="http://schemas.microsoft.com/office/drawing/2014/main" id="{282F75CD-7147-5AF0-21E5-CF5E188D4E2D}"/>
              </a:ext>
            </a:extLst>
          </p:cNvPr>
          <p:cNvSpPr/>
          <p:nvPr/>
        </p:nvSpPr>
        <p:spPr>
          <a:xfrm>
            <a:off x="11775594" y="8716433"/>
            <a:ext cx="396892" cy="393888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300" b="0">
                <a:solidFill>
                  <a:schemeClr val="accent1">
                    <a:lumOff val="-135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 </a:t>
            </a:r>
          </a:p>
        </p:txBody>
      </p:sp>
      <p:sp>
        <p:nvSpPr>
          <p:cNvPr id="15" name="Acotación">
            <a:extLst>
              <a:ext uri="{FF2B5EF4-FFF2-40B4-BE49-F238E27FC236}">
                <a16:creationId xmlns:a16="http://schemas.microsoft.com/office/drawing/2014/main" id="{B842D2FA-AA4F-C934-81C2-33B06A8D7AC0}"/>
              </a:ext>
            </a:extLst>
          </p:cNvPr>
          <p:cNvSpPr/>
          <p:nvPr/>
        </p:nvSpPr>
        <p:spPr>
          <a:xfrm>
            <a:off x="8212820" y="4982938"/>
            <a:ext cx="3444240" cy="363996"/>
          </a:xfrm>
          <a:prstGeom prst="rect">
            <a:avLst/>
          </a:prstGeom>
          <a:solidFill>
            <a:srgbClr val="065DDD"/>
          </a:solidFill>
          <a:ln w="635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1800" b="0">
                <a:solidFill>
                  <a:schemeClr val="accent1">
                    <a:lumOff val="-135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b="1" cap="small">
                <a:solidFill>
                  <a:schemeClr val="bg1"/>
                </a:solidFill>
              </a:rPr>
              <a:t>Acotación </a:t>
            </a:r>
          </a:p>
        </p:txBody>
      </p:sp>
      <p:sp>
        <p:nvSpPr>
          <p:cNvPr id="17" name="Total de votos obtenidos…">
            <a:extLst>
              <a:ext uri="{FF2B5EF4-FFF2-40B4-BE49-F238E27FC236}">
                <a16:creationId xmlns:a16="http://schemas.microsoft.com/office/drawing/2014/main" id="{C50ED067-2E3E-BF4F-9B6C-4DBE9BD60616}"/>
              </a:ext>
            </a:extLst>
          </p:cNvPr>
          <p:cNvSpPr/>
          <p:nvPr/>
        </p:nvSpPr>
        <p:spPr>
          <a:xfrm>
            <a:off x="8199120" y="2748055"/>
            <a:ext cx="2053821" cy="527188"/>
          </a:xfrm>
          <a:prstGeom prst="rect">
            <a:avLst/>
          </a:prstGeom>
          <a:ln w="635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l">
              <a:defRPr sz="1500">
                <a:solidFill>
                  <a:srgbClr val="D26B07"/>
                </a:solidFill>
              </a:defRPr>
            </a:pPr>
            <a:r>
              <a:t>Total de votos obtenidos </a:t>
            </a:r>
          </a:p>
          <a:p>
            <a:pPr algn="l">
              <a:defRPr sz="1500">
                <a:solidFill>
                  <a:srgbClr val="D26B07"/>
                </a:solidFill>
              </a:defRPr>
            </a:pPr>
            <a:r>
              <a:t>en la última elección </a:t>
            </a:r>
          </a:p>
        </p:txBody>
      </p:sp>
      <p:sp>
        <p:nvSpPr>
          <p:cNvPr id="18" name="1,128">
            <a:extLst>
              <a:ext uri="{FF2B5EF4-FFF2-40B4-BE49-F238E27FC236}">
                <a16:creationId xmlns:a16="http://schemas.microsoft.com/office/drawing/2014/main" id="{420D0475-C90A-F377-EF08-57DE537D75A2}"/>
              </a:ext>
            </a:extLst>
          </p:cNvPr>
          <p:cNvSpPr/>
          <p:nvPr/>
        </p:nvSpPr>
        <p:spPr>
          <a:xfrm>
            <a:off x="10405402" y="2758749"/>
            <a:ext cx="1237958" cy="527188"/>
          </a:xfrm>
          <a:prstGeom prst="rect">
            <a:avLst/>
          </a:prstGeom>
          <a:ln w="635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 algn="ctr">
              <a:defRPr sz="1500"/>
            </a:pPr>
            <a:r>
              <a:rPr sz="3000">
                <a:solidFill>
                  <a:srgbClr val="2F2BDD"/>
                </a:solidFill>
              </a:rPr>
              <a:t>1,128</a:t>
            </a:r>
          </a:p>
        </p:txBody>
      </p:sp>
      <p:sp>
        <p:nvSpPr>
          <p:cNvPr id="20" name="Variabilidad:">
            <a:extLst>
              <a:ext uri="{FF2B5EF4-FFF2-40B4-BE49-F238E27FC236}">
                <a16:creationId xmlns:a16="http://schemas.microsoft.com/office/drawing/2014/main" id="{B88E7B82-D43B-F01C-C4AB-F2CDFE046F32}"/>
              </a:ext>
            </a:extLst>
          </p:cNvPr>
          <p:cNvSpPr/>
          <p:nvPr/>
        </p:nvSpPr>
        <p:spPr>
          <a:xfrm>
            <a:off x="8208187" y="4168513"/>
            <a:ext cx="1809355" cy="321593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200000"/>
              </a:lnSpc>
              <a:defRPr sz="1700"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>
              <a:lnSpc>
                <a:spcPct val="100000"/>
              </a:lnSpc>
            </a:pPr>
            <a:r>
              <a:rPr sz="1600"/>
              <a:t>Variabilidad:</a:t>
            </a:r>
          </a:p>
        </p:txBody>
      </p:sp>
      <p:sp>
        <p:nvSpPr>
          <p:cNvPr id="21" name="Una vez">
            <a:extLst>
              <a:ext uri="{FF2B5EF4-FFF2-40B4-BE49-F238E27FC236}">
                <a16:creationId xmlns:a16="http://schemas.microsoft.com/office/drawing/2014/main" id="{8E9EA164-65C2-3915-5E51-52941BD0E4CC}"/>
              </a:ext>
            </a:extLst>
          </p:cNvPr>
          <p:cNvSpPr/>
          <p:nvPr/>
        </p:nvSpPr>
        <p:spPr>
          <a:xfrm>
            <a:off x="10080167" y="3799340"/>
            <a:ext cx="1563193" cy="297301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200000"/>
              </a:lnSpc>
              <a:defRPr sz="1700" b="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>
              <a:lnSpc>
                <a:spcPct val="100000"/>
              </a:lnSpc>
            </a:pPr>
            <a:r>
              <a:rPr sz="1600"/>
              <a:t>Una vez</a:t>
            </a:r>
          </a:p>
        </p:txBody>
      </p:sp>
      <p:sp>
        <p:nvSpPr>
          <p:cNvPr id="22" name="Diferencial:">
            <a:extLst>
              <a:ext uri="{FF2B5EF4-FFF2-40B4-BE49-F238E27FC236}">
                <a16:creationId xmlns:a16="http://schemas.microsoft.com/office/drawing/2014/main" id="{3BF71183-05FA-7614-F360-8620F88D1B40}"/>
              </a:ext>
            </a:extLst>
          </p:cNvPr>
          <p:cNvSpPr/>
          <p:nvPr/>
        </p:nvSpPr>
        <p:spPr>
          <a:xfrm>
            <a:off x="8208187" y="4556260"/>
            <a:ext cx="1809355" cy="363996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200000"/>
              </a:lnSpc>
              <a:defRPr sz="1700"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>
              <a:lnSpc>
                <a:spcPct val="100000"/>
              </a:lnSpc>
            </a:pPr>
            <a:r>
              <a:rPr sz="1600"/>
              <a:t>Diferencial:</a:t>
            </a:r>
          </a:p>
        </p:txBody>
      </p:sp>
      <p:sp>
        <p:nvSpPr>
          <p:cNvPr id="23" name="19.1">
            <a:extLst>
              <a:ext uri="{FF2B5EF4-FFF2-40B4-BE49-F238E27FC236}">
                <a16:creationId xmlns:a16="http://schemas.microsoft.com/office/drawing/2014/main" id="{20AF3879-4C31-14CE-21E6-0D830FC9E8FD}"/>
              </a:ext>
            </a:extLst>
          </p:cNvPr>
          <p:cNvSpPr/>
          <p:nvPr/>
        </p:nvSpPr>
        <p:spPr>
          <a:xfrm>
            <a:off x="10075087" y="4556260"/>
            <a:ext cx="1563193" cy="363996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200000"/>
              </a:lnSpc>
              <a:defRPr sz="2700" b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>
              <a:lnSpc>
                <a:spcPct val="100000"/>
              </a:lnSpc>
            </a:pPr>
            <a:r>
              <a:rPr sz="1600" b="1" dirty="0">
                <a:solidFill>
                  <a:srgbClr val="2F2BDD"/>
                </a:solidFill>
              </a:rPr>
              <a:t>19.1</a:t>
            </a:r>
          </a:p>
        </p:txBody>
      </p:sp>
      <p:sp>
        <p:nvSpPr>
          <p:cNvPr id="24" name="Alternancia">
            <a:extLst>
              <a:ext uri="{FF2B5EF4-FFF2-40B4-BE49-F238E27FC236}">
                <a16:creationId xmlns:a16="http://schemas.microsoft.com/office/drawing/2014/main" id="{8FD7D4C0-8A36-ED99-8E68-FE4A84DE5C36}"/>
              </a:ext>
            </a:extLst>
          </p:cNvPr>
          <p:cNvSpPr/>
          <p:nvPr/>
        </p:nvSpPr>
        <p:spPr>
          <a:xfrm>
            <a:off x="8208187" y="3786025"/>
            <a:ext cx="1809355" cy="321593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200000"/>
              </a:lnSpc>
              <a:defRPr sz="1700" b="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>
              <a:lnSpc>
                <a:spcPct val="100000"/>
              </a:lnSpc>
            </a:pPr>
            <a:r>
              <a:rPr sz="1600"/>
              <a:t>Alternancia</a:t>
            </a:r>
          </a:p>
        </p:txBody>
      </p:sp>
      <p:sp>
        <p:nvSpPr>
          <p:cNvPr id="25" name="Media">
            <a:extLst>
              <a:ext uri="{FF2B5EF4-FFF2-40B4-BE49-F238E27FC236}">
                <a16:creationId xmlns:a16="http://schemas.microsoft.com/office/drawing/2014/main" id="{270D3867-C369-B278-BAFD-6FA51099522D}"/>
              </a:ext>
            </a:extLst>
          </p:cNvPr>
          <p:cNvSpPr/>
          <p:nvPr/>
        </p:nvSpPr>
        <p:spPr>
          <a:xfrm>
            <a:off x="10080167" y="4153274"/>
            <a:ext cx="1563193" cy="306242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200000"/>
              </a:lnSpc>
              <a:defRPr sz="1700" b="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>
              <a:lnSpc>
                <a:spcPct val="100000"/>
              </a:lnSpc>
            </a:pPr>
            <a:r>
              <a:rPr sz="1600"/>
              <a:t>Media</a:t>
            </a:r>
          </a:p>
        </p:txBody>
      </p:sp>
      <p:sp>
        <p:nvSpPr>
          <p:cNvPr id="26" name="Localidad:…">
            <a:extLst>
              <a:ext uri="{FF2B5EF4-FFF2-40B4-BE49-F238E27FC236}">
                <a16:creationId xmlns:a16="http://schemas.microsoft.com/office/drawing/2014/main" id="{36688C1F-7B10-AE31-B5C6-7D9BA30FBAF6}"/>
              </a:ext>
            </a:extLst>
          </p:cNvPr>
          <p:cNvSpPr/>
          <p:nvPr/>
        </p:nvSpPr>
        <p:spPr>
          <a:xfrm>
            <a:off x="10405401" y="810510"/>
            <a:ext cx="1216523" cy="1842515"/>
          </a:xfrm>
          <a:prstGeom prst="rect">
            <a:avLst/>
          </a:prstGeom>
          <a:ln w="635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marL="0" lvl="2" indent="0" algn="l">
              <a:lnSpc>
                <a:spcPct val="125000"/>
              </a:lnSpc>
              <a:defRPr sz="1700" b="0">
                <a:solidFill>
                  <a:srgbClr val="D26B0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>
                <a:solidFill>
                  <a:srgbClr val="2F2BDD"/>
                </a:solidFill>
              </a:rPr>
              <a:t>Urbana</a:t>
            </a:r>
            <a:r>
              <a:rPr dirty="0">
                <a:solidFill>
                  <a:srgbClr val="2F2BDD"/>
                </a:solidFill>
              </a:rPr>
              <a:t> </a:t>
            </a:r>
            <a:endParaRPr lang="es-MX" dirty="0">
              <a:solidFill>
                <a:srgbClr val="2F2BDD"/>
              </a:solidFill>
            </a:endParaRPr>
          </a:p>
          <a:p>
            <a:pPr algn="l">
              <a:defRPr sz="1700" b="0">
                <a:solidFill>
                  <a:srgbClr val="D26B0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>
                <a:solidFill>
                  <a:srgbClr val="2F2BDD"/>
                </a:solidFill>
              </a:rPr>
              <a:t>2,367</a:t>
            </a:r>
            <a:endParaRPr dirty="0">
              <a:solidFill>
                <a:srgbClr val="2F2BDD"/>
              </a:solidFill>
            </a:endParaRPr>
          </a:p>
          <a:p>
            <a:pPr algn="l">
              <a:defRPr sz="1700" b="0">
                <a:solidFill>
                  <a:srgbClr val="D26B0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>
                <a:solidFill>
                  <a:srgbClr val="2F2BDD"/>
                </a:solidFill>
              </a:rPr>
              <a:t>2,025</a:t>
            </a:r>
            <a:endParaRPr dirty="0">
              <a:solidFill>
                <a:srgbClr val="2F2BDD"/>
              </a:solidFill>
            </a:endParaRPr>
          </a:p>
          <a:p>
            <a:pPr algn="l">
              <a:defRPr sz="1700" b="0">
                <a:solidFill>
                  <a:srgbClr val="D26B0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>
                <a:solidFill>
                  <a:srgbClr val="2F2BDD"/>
                </a:solidFill>
              </a:rPr>
              <a:t>53.18%</a:t>
            </a:r>
            <a:endParaRPr dirty="0">
              <a:solidFill>
                <a:srgbClr val="2F2BDD"/>
              </a:solidFill>
            </a:endParaRPr>
          </a:p>
          <a:p>
            <a:pPr algn="l">
              <a:defRPr sz="1700" b="0">
                <a:solidFill>
                  <a:srgbClr val="D26B0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>
                <a:solidFill>
                  <a:srgbClr val="2F2BDD"/>
                </a:solidFill>
              </a:rPr>
              <a:t>46.19%</a:t>
            </a:r>
          </a:p>
          <a:p>
            <a:pPr algn="l">
              <a:defRPr sz="1700" b="0">
                <a:solidFill>
                  <a:srgbClr val="D26B0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s-MX" dirty="0">
                <a:solidFill>
                  <a:srgbClr val="2F2BDD"/>
                </a:solidFill>
              </a:rPr>
              <a:t>3.38%</a:t>
            </a:r>
            <a:r>
              <a:rPr dirty="0">
                <a:solidFill>
                  <a:srgbClr val="2F2BDD"/>
                </a:solidFill>
              </a:rPr>
              <a:t> </a:t>
            </a:r>
          </a:p>
        </p:txBody>
      </p:sp>
      <p:sp>
        <p:nvSpPr>
          <p:cNvPr id="27" name="Acotación">
            <a:extLst>
              <a:ext uri="{FF2B5EF4-FFF2-40B4-BE49-F238E27FC236}">
                <a16:creationId xmlns:a16="http://schemas.microsoft.com/office/drawing/2014/main" id="{E7EA6415-C6AC-E3D7-5E77-C3EE13B8BD97}"/>
              </a:ext>
            </a:extLst>
          </p:cNvPr>
          <p:cNvSpPr/>
          <p:nvPr/>
        </p:nvSpPr>
        <p:spPr>
          <a:xfrm>
            <a:off x="8212820" y="5409657"/>
            <a:ext cx="3444240" cy="661747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accent4">
                <a:hueOff val="-461056"/>
                <a:satOff val="4338"/>
                <a:lumOff val="-1022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1800" b="0">
                <a:solidFill>
                  <a:schemeClr val="accent1">
                    <a:lumOff val="-135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</a:t>
            </a:r>
          </a:p>
        </p:txBody>
      </p:sp>
      <p:sp>
        <p:nvSpPr>
          <p:cNvPr id="28" name="Grado de complejidad">
            <a:extLst>
              <a:ext uri="{FF2B5EF4-FFF2-40B4-BE49-F238E27FC236}">
                <a16:creationId xmlns:a16="http://schemas.microsoft.com/office/drawing/2014/main" id="{8260C79B-0F28-ABDE-BA8C-70F24761B8F5}"/>
              </a:ext>
            </a:extLst>
          </p:cNvPr>
          <p:cNvSpPr/>
          <p:nvPr/>
        </p:nvSpPr>
        <p:spPr>
          <a:xfrm>
            <a:off x="7933811" y="8868833"/>
            <a:ext cx="2098180" cy="393888"/>
          </a:xfrm>
          <a:prstGeom prst="rect">
            <a:avLst/>
          </a:prstGeom>
          <a:ln w="635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1300" b="0">
                <a:solidFill>
                  <a:schemeClr val="accent1">
                    <a:lumOff val="-135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Grado de complejidad </a:t>
            </a:r>
          </a:p>
        </p:txBody>
      </p:sp>
      <p:sp>
        <p:nvSpPr>
          <p:cNvPr id="29" name="Baja">
            <a:extLst>
              <a:ext uri="{FF2B5EF4-FFF2-40B4-BE49-F238E27FC236}">
                <a16:creationId xmlns:a16="http://schemas.microsoft.com/office/drawing/2014/main" id="{2D895F97-FE3F-3D8A-EB19-298865CA0D5B}"/>
              </a:ext>
            </a:extLst>
          </p:cNvPr>
          <p:cNvSpPr/>
          <p:nvPr/>
        </p:nvSpPr>
        <p:spPr>
          <a:xfrm>
            <a:off x="10293333" y="6226843"/>
            <a:ext cx="847107" cy="384928"/>
          </a:xfrm>
          <a:prstGeom prst="rect">
            <a:avLst/>
          </a:prstGeom>
          <a:ln w="6350">
            <a:solidFill>
              <a:schemeClr val="accent1">
                <a:hueOff val="114395"/>
                <a:lumOff val="-249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300" b="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>
                <a:solidFill>
                  <a:srgbClr val="00B050"/>
                </a:solidFill>
              </a:rPr>
              <a:t>Baja</a:t>
            </a:r>
          </a:p>
        </p:txBody>
      </p:sp>
      <p:sp>
        <p:nvSpPr>
          <p:cNvPr id="30" name="Cuadrado">
            <a:extLst>
              <a:ext uri="{FF2B5EF4-FFF2-40B4-BE49-F238E27FC236}">
                <a16:creationId xmlns:a16="http://schemas.microsoft.com/office/drawing/2014/main" id="{73A7FCE7-6E9C-8432-4A50-947ED03D5941}"/>
              </a:ext>
            </a:extLst>
          </p:cNvPr>
          <p:cNvSpPr/>
          <p:nvPr/>
        </p:nvSpPr>
        <p:spPr>
          <a:xfrm>
            <a:off x="11264556" y="6205404"/>
            <a:ext cx="396892" cy="393888"/>
          </a:xfrm>
          <a:prstGeom prst="rect">
            <a:avLst/>
          </a:prstGeom>
          <a:solidFill>
            <a:srgbClr val="00B050"/>
          </a:solidFill>
          <a:ln w="635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300" b="0">
                <a:solidFill>
                  <a:schemeClr val="accent1">
                    <a:lumOff val="-1357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 </a:t>
            </a:r>
          </a:p>
        </p:txBody>
      </p:sp>
      <p:sp>
        <p:nvSpPr>
          <p:cNvPr id="31" name="Diagrama de flujo: retraso 30">
            <a:extLst>
              <a:ext uri="{FF2B5EF4-FFF2-40B4-BE49-F238E27FC236}">
                <a16:creationId xmlns:a16="http://schemas.microsoft.com/office/drawing/2014/main" id="{709B8A5E-BB4E-FE97-AAFC-F86C12245D4E}"/>
              </a:ext>
            </a:extLst>
          </p:cNvPr>
          <p:cNvSpPr/>
          <p:nvPr/>
        </p:nvSpPr>
        <p:spPr>
          <a:xfrm>
            <a:off x="0" y="0"/>
            <a:ext cx="2545080" cy="6858000"/>
          </a:xfrm>
          <a:prstGeom prst="flowChartDelay">
            <a:avLst/>
          </a:prstGeom>
          <a:solidFill>
            <a:srgbClr val="065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A9CE069-EC20-EEED-D2C0-697826742B04}"/>
              </a:ext>
            </a:extLst>
          </p:cNvPr>
          <p:cNvSpPr txBox="1"/>
          <p:nvPr/>
        </p:nvSpPr>
        <p:spPr>
          <a:xfrm rot="16200000">
            <a:off x="-1566268" y="2756141"/>
            <a:ext cx="4599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Nunito Sans Normal Black" pitchFamily="2" charset="0"/>
              </a:rPr>
              <a:t>Mapeo Seccional</a:t>
            </a:r>
          </a:p>
        </p:txBody>
      </p:sp>
    </p:spTree>
    <p:extLst>
      <p:ext uri="{BB962C8B-B14F-4D97-AF65-F5344CB8AC3E}">
        <p14:creationId xmlns:p14="http://schemas.microsoft.com/office/powerpoint/2010/main" val="194776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strito13.png" descr="Distrito13.png">
            <a:extLst>
              <a:ext uri="{FF2B5EF4-FFF2-40B4-BE49-F238E27FC236}">
                <a16:creationId xmlns:a16="http://schemas.microsoft.com/office/drawing/2014/main" id="{A021474B-EF5C-65C1-79BF-4528C64FCD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39" r="8383" b="1810"/>
          <a:stretch>
            <a:fillRect/>
          </a:stretch>
        </p:blipFill>
        <p:spPr>
          <a:xfrm>
            <a:off x="2271961" y="498714"/>
            <a:ext cx="5302319" cy="589105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5E8894C9-07E3-B1E0-7C2D-14E3355F82A7}"/>
              </a:ext>
            </a:extLst>
          </p:cNvPr>
          <p:cNvSpPr/>
          <p:nvPr/>
        </p:nvSpPr>
        <p:spPr>
          <a:xfrm>
            <a:off x="7805061" y="3609060"/>
            <a:ext cx="592371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E5C7B97-6D8D-9516-C0AE-4B02990E3ADE}"/>
              </a:ext>
            </a:extLst>
          </p:cNvPr>
          <p:cNvSpPr/>
          <p:nvPr/>
        </p:nvSpPr>
        <p:spPr>
          <a:xfrm>
            <a:off x="7805061" y="4225748"/>
            <a:ext cx="592371" cy="54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925B01C-6BE6-1EB3-A907-5FAE38017486}"/>
              </a:ext>
            </a:extLst>
          </p:cNvPr>
          <p:cNvSpPr/>
          <p:nvPr/>
        </p:nvSpPr>
        <p:spPr>
          <a:xfrm>
            <a:off x="7805064" y="4842430"/>
            <a:ext cx="592371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6F0E81C-CBDF-F13C-A611-41283CDAAF83}"/>
              </a:ext>
            </a:extLst>
          </p:cNvPr>
          <p:cNvSpPr/>
          <p:nvPr/>
        </p:nvSpPr>
        <p:spPr>
          <a:xfrm>
            <a:off x="7805061" y="2992372"/>
            <a:ext cx="592371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B7E4C17-72EA-7964-0024-370E2425DE89}"/>
              </a:ext>
            </a:extLst>
          </p:cNvPr>
          <p:cNvSpPr/>
          <p:nvPr/>
        </p:nvSpPr>
        <p:spPr>
          <a:xfrm>
            <a:off x="7805061" y="2375687"/>
            <a:ext cx="592371" cy="54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664F4C9-D0FD-40B1-4CB6-2316834D8B9D}"/>
              </a:ext>
            </a:extLst>
          </p:cNvPr>
          <p:cNvSpPr/>
          <p:nvPr/>
        </p:nvSpPr>
        <p:spPr>
          <a:xfrm>
            <a:off x="8528071" y="2375687"/>
            <a:ext cx="1250562" cy="54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C00000"/>
                </a:solidFill>
              </a:rPr>
              <a:t>Muy Alta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D410EAB-1541-290F-75C6-96DE3D844625}"/>
              </a:ext>
            </a:extLst>
          </p:cNvPr>
          <p:cNvSpPr/>
          <p:nvPr/>
        </p:nvSpPr>
        <p:spPr>
          <a:xfrm>
            <a:off x="8528071" y="2992372"/>
            <a:ext cx="1250562" cy="54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FF0000"/>
                </a:solidFill>
              </a:rPr>
              <a:t>Alta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95DFA69-9C03-CFE7-7AC3-5A492C3BA73A}"/>
              </a:ext>
            </a:extLst>
          </p:cNvPr>
          <p:cNvSpPr/>
          <p:nvPr/>
        </p:nvSpPr>
        <p:spPr>
          <a:xfrm>
            <a:off x="8528071" y="3609060"/>
            <a:ext cx="1250562" cy="5400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chemeClr val="accent4">
                    <a:lumMod val="75000"/>
                  </a:schemeClr>
                </a:solidFill>
              </a:rPr>
              <a:t>Media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DCEB080-147F-BAEF-CFDF-20D6DC3B5D6E}"/>
              </a:ext>
            </a:extLst>
          </p:cNvPr>
          <p:cNvSpPr/>
          <p:nvPr/>
        </p:nvSpPr>
        <p:spPr>
          <a:xfrm>
            <a:off x="8528070" y="4225748"/>
            <a:ext cx="1250562" cy="54000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92D050"/>
                </a:solidFill>
              </a:rPr>
              <a:t>Baja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1D2DC7B-EA4B-7484-A695-666E32F689AD}"/>
              </a:ext>
            </a:extLst>
          </p:cNvPr>
          <p:cNvSpPr/>
          <p:nvPr/>
        </p:nvSpPr>
        <p:spPr>
          <a:xfrm>
            <a:off x="8528069" y="4842430"/>
            <a:ext cx="1250562" cy="540000"/>
          </a:xfrm>
          <a:prstGeom prst="rect">
            <a:avLst/>
          </a:prstGeom>
          <a:noFill/>
          <a:ln w="19050">
            <a:solidFill>
              <a:srgbClr val="5482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548235"/>
                </a:solidFill>
              </a:rPr>
              <a:t>Muy Baja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3F4A52A-6074-34F7-B2AB-A73ECA864710}"/>
              </a:ext>
            </a:extLst>
          </p:cNvPr>
          <p:cNvSpPr/>
          <p:nvPr/>
        </p:nvSpPr>
        <p:spPr>
          <a:xfrm>
            <a:off x="9981352" y="2375687"/>
            <a:ext cx="1458646" cy="54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C00000"/>
                </a:solidFill>
              </a:rPr>
              <a:t>Hasta 9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7B14817-9A5C-BA39-3241-BF21B02E283B}"/>
              </a:ext>
            </a:extLst>
          </p:cNvPr>
          <p:cNvSpPr/>
          <p:nvPr/>
        </p:nvSpPr>
        <p:spPr>
          <a:xfrm>
            <a:off x="9981352" y="2992372"/>
            <a:ext cx="1458646" cy="54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FF0000"/>
                </a:solidFill>
              </a:rPr>
              <a:t>9.1 a 15.9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A9C8710-3083-A527-99C4-651B5B0C980C}"/>
              </a:ext>
            </a:extLst>
          </p:cNvPr>
          <p:cNvSpPr/>
          <p:nvPr/>
        </p:nvSpPr>
        <p:spPr>
          <a:xfrm>
            <a:off x="9981352" y="3609060"/>
            <a:ext cx="1458646" cy="5400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chemeClr val="accent4">
                    <a:lumMod val="75000"/>
                  </a:schemeClr>
                </a:solidFill>
              </a:rPr>
              <a:t>16 a 19.9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AA40D518-C046-56F0-001E-82FC23998A73}"/>
              </a:ext>
            </a:extLst>
          </p:cNvPr>
          <p:cNvSpPr/>
          <p:nvPr/>
        </p:nvSpPr>
        <p:spPr>
          <a:xfrm>
            <a:off x="9981351" y="4225748"/>
            <a:ext cx="1458646" cy="540000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92D050"/>
                </a:solidFill>
              </a:rPr>
              <a:t>20 a 27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54478A3-3ACB-F962-C2C7-38A01C58B8C7}"/>
              </a:ext>
            </a:extLst>
          </p:cNvPr>
          <p:cNvSpPr/>
          <p:nvPr/>
        </p:nvSpPr>
        <p:spPr>
          <a:xfrm>
            <a:off x="9981350" y="4842430"/>
            <a:ext cx="1458646" cy="540000"/>
          </a:xfrm>
          <a:prstGeom prst="rect">
            <a:avLst/>
          </a:prstGeom>
          <a:noFill/>
          <a:ln w="19050">
            <a:solidFill>
              <a:srgbClr val="5482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rgbClr val="548235"/>
                </a:solidFill>
              </a:rPr>
              <a:t>Más de 27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06D3CA6-5701-83B0-AE31-24D2D3D5837F}"/>
              </a:ext>
            </a:extLst>
          </p:cNvPr>
          <p:cNvSpPr/>
          <p:nvPr/>
        </p:nvSpPr>
        <p:spPr>
          <a:xfrm>
            <a:off x="7805060" y="1545943"/>
            <a:ext cx="3634938" cy="724298"/>
          </a:xfrm>
          <a:prstGeom prst="rect">
            <a:avLst/>
          </a:prstGeom>
          <a:solidFill>
            <a:srgbClr val="065D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cap="all" dirty="0"/>
              <a:t>Complejidad</a:t>
            </a:r>
          </a:p>
        </p:txBody>
      </p:sp>
      <p:sp>
        <p:nvSpPr>
          <p:cNvPr id="63" name="Diagrama de flujo: retraso 62">
            <a:extLst>
              <a:ext uri="{FF2B5EF4-FFF2-40B4-BE49-F238E27FC236}">
                <a16:creationId xmlns:a16="http://schemas.microsoft.com/office/drawing/2014/main" id="{E0B711B2-5096-09A6-AD7C-97F763D99080}"/>
              </a:ext>
            </a:extLst>
          </p:cNvPr>
          <p:cNvSpPr/>
          <p:nvPr/>
        </p:nvSpPr>
        <p:spPr>
          <a:xfrm>
            <a:off x="0" y="0"/>
            <a:ext cx="2545080" cy="6858000"/>
          </a:xfrm>
          <a:prstGeom prst="flowChartDelay">
            <a:avLst/>
          </a:prstGeom>
          <a:solidFill>
            <a:srgbClr val="065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05951A56-7DF7-4D45-0D17-8463F6B9D7B9}"/>
              </a:ext>
            </a:extLst>
          </p:cNvPr>
          <p:cNvSpPr txBox="1"/>
          <p:nvPr/>
        </p:nvSpPr>
        <p:spPr>
          <a:xfrm rot="16200000">
            <a:off x="-1566268" y="2756141"/>
            <a:ext cx="4599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Nunito Sans Normal Black" pitchFamily="2" charset="0"/>
              </a:rPr>
              <a:t>Mapeo Distrital</a:t>
            </a:r>
          </a:p>
        </p:txBody>
      </p:sp>
    </p:spTree>
    <p:extLst>
      <p:ext uri="{BB962C8B-B14F-4D97-AF65-F5344CB8AC3E}">
        <p14:creationId xmlns:p14="http://schemas.microsoft.com/office/powerpoint/2010/main" val="17764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mbral de Triunfo Distrito XIII">
            <a:extLst>
              <a:ext uri="{FF2B5EF4-FFF2-40B4-BE49-F238E27FC236}">
                <a16:creationId xmlns:a16="http://schemas.microsoft.com/office/drawing/2014/main" id="{28AA4DDB-00D7-4536-D6F4-A7AFDB87ADBF}"/>
              </a:ext>
            </a:extLst>
          </p:cNvPr>
          <p:cNvSpPr txBox="1">
            <a:spLocks/>
          </p:cNvSpPr>
          <p:nvPr/>
        </p:nvSpPr>
        <p:spPr>
          <a:xfrm>
            <a:off x="518160" y="254000"/>
            <a:ext cx="11534140" cy="9299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Nunito Sans Normal Black" pitchFamily="2" charset="0"/>
              </a:rPr>
              <a:t>Umbral de Triunfo Distrito XIII</a:t>
            </a:r>
          </a:p>
        </p:txBody>
      </p:sp>
      <p:sp>
        <p:nvSpPr>
          <p:cNvPr id="3" name="No. de Electores">
            <a:extLst>
              <a:ext uri="{FF2B5EF4-FFF2-40B4-BE49-F238E27FC236}">
                <a16:creationId xmlns:a16="http://schemas.microsoft.com/office/drawing/2014/main" id="{F97B437E-E3B2-986E-A068-947AD1A3F439}"/>
              </a:ext>
            </a:extLst>
          </p:cNvPr>
          <p:cNvSpPr/>
          <p:nvPr/>
        </p:nvSpPr>
        <p:spPr>
          <a:xfrm>
            <a:off x="1125220" y="1496060"/>
            <a:ext cx="2261493" cy="47208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No. de Electores</a:t>
            </a:r>
          </a:p>
        </p:txBody>
      </p:sp>
      <p:sp>
        <p:nvSpPr>
          <p:cNvPr id="4" name="111,259">
            <a:extLst>
              <a:ext uri="{FF2B5EF4-FFF2-40B4-BE49-F238E27FC236}">
                <a16:creationId xmlns:a16="http://schemas.microsoft.com/office/drawing/2014/main" id="{E56C5C04-57CE-6A92-0E1F-1F59DD835F64}"/>
              </a:ext>
            </a:extLst>
          </p:cNvPr>
          <p:cNvSpPr/>
          <p:nvPr/>
        </p:nvSpPr>
        <p:spPr>
          <a:xfrm>
            <a:off x="1125220" y="2029460"/>
            <a:ext cx="2261493" cy="472083"/>
          </a:xfrm>
          <a:prstGeom prst="rect">
            <a:avLst/>
          </a:prstGeom>
          <a:solidFill>
            <a:srgbClr val="065DDD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111,259</a:t>
            </a:r>
          </a:p>
        </p:txBody>
      </p:sp>
      <p:sp>
        <p:nvSpPr>
          <p:cNvPr id="5" name="PRI">
            <a:extLst>
              <a:ext uri="{FF2B5EF4-FFF2-40B4-BE49-F238E27FC236}">
                <a16:creationId xmlns:a16="http://schemas.microsoft.com/office/drawing/2014/main" id="{226E18BF-34BA-1D29-C788-199BF04EF83A}"/>
              </a:ext>
            </a:extLst>
          </p:cNvPr>
          <p:cNvSpPr/>
          <p:nvPr/>
        </p:nvSpPr>
        <p:spPr>
          <a:xfrm>
            <a:off x="8949809" y="1483360"/>
            <a:ext cx="2497138" cy="47208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b="1" dirty="0"/>
              <a:t>P</a:t>
            </a:r>
            <a:r>
              <a:rPr lang="es-MX" b="1" dirty="0"/>
              <a:t>ARTIDO C</a:t>
            </a:r>
            <a:endParaRPr b="1" dirty="0"/>
          </a:p>
        </p:txBody>
      </p:sp>
      <p:sp>
        <p:nvSpPr>
          <p:cNvPr id="6" name="Obtiene 20%">
            <a:extLst>
              <a:ext uri="{FF2B5EF4-FFF2-40B4-BE49-F238E27FC236}">
                <a16:creationId xmlns:a16="http://schemas.microsoft.com/office/drawing/2014/main" id="{36322BD0-67A5-A50E-1B84-6D20E6CF531B}"/>
              </a:ext>
            </a:extLst>
          </p:cNvPr>
          <p:cNvSpPr/>
          <p:nvPr/>
        </p:nvSpPr>
        <p:spPr>
          <a:xfrm>
            <a:off x="8949809" y="2016760"/>
            <a:ext cx="2497138" cy="472083"/>
          </a:xfrm>
          <a:prstGeom prst="rect">
            <a:avLst/>
          </a:prstGeom>
          <a:solidFill>
            <a:srgbClr val="065DDD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pPr algn="ctr"/>
            <a:r>
              <a:t>Obtiene 20%</a:t>
            </a:r>
          </a:p>
        </p:txBody>
      </p:sp>
      <p:sp>
        <p:nvSpPr>
          <p:cNvPr id="7" name="% Participación">
            <a:extLst>
              <a:ext uri="{FF2B5EF4-FFF2-40B4-BE49-F238E27FC236}">
                <a16:creationId xmlns:a16="http://schemas.microsoft.com/office/drawing/2014/main" id="{4264B807-ADD5-269D-E82B-549420330B80}"/>
              </a:ext>
            </a:extLst>
          </p:cNvPr>
          <p:cNvSpPr/>
          <p:nvPr/>
        </p:nvSpPr>
        <p:spPr>
          <a:xfrm>
            <a:off x="3576320" y="1508760"/>
            <a:ext cx="1828602" cy="47208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8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% Participación</a:t>
            </a:r>
          </a:p>
        </p:txBody>
      </p:sp>
      <p:sp>
        <p:nvSpPr>
          <p:cNvPr id="8" name="77,881">
            <a:extLst>
              <a:ext uri="{FF2B5EF4-FFF2-40B4-BE49-F238E27FC236}">
                <a16:creationId xmlns:a16="http://schemas.microsoft.com/office/drawing/2014/main" id="{09CA3C2F-3ADB-B7ED-3AA2-E5BE02560B3A}"/>
              </a:ext>
            </a:extLst>
          </p:cNvPr>
          <p:cNvSpPr/>
          <p:nvPr/>
        </p:nvSpPr>
        <p:spPr>
          <a:xfrm>
            <a:off x="3576320" y="2042160"/>
            <a:ext cx="2497138" cy="472083"/>
          </a:xfrm>
          <a:prstGeom prst="rect">
            <a:avLst/>
          </a:prstGeom>
          <a:solidFill>
            <a:srgbClr val="F4A50D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pPr algn="ctr"/>
            <a:r>
              <a:t>77,881</a:t>
            </a:r>
          </a:p>
        </p:txBody>
      </p:sp>
      <p:sp>
        <p:nvSpPr>
          <p:cNvPr id="9" name="70%">
            <a:extLst>
              <a:ext uri="{FF2B5EF4-FFF2-40B4-BE49-F238E27FC236}">
                <a16:creationId xmlns:a16="http://schemas.microsoft.com/office/drawing/2014/main" id="{756A1F24-DB71-E99C-2FDC-941D7A9A8C15}"/>
              </a:ext>
            </a:extLst>
          </p:cNvPr>
          <p:cNvSpPr/>
          <p:nvPr/>
        </p:nvSpPr>
        <p:spPr>
          <a:xfrm>
            <a:off x="5454828" y="1508760"/>
            <a:ext cx="609998" cy="47208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8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70%</a:t>
            </a:r>
          </a:p>
        </p:txBody>
      </p:sp>
      <p:sp>
        <p:nvSpPr>
          <p:cNvPr id="10" name="% Participación">
            <a:extLst>
              <a:ext uri="{FF2B5EF4-FFF2-40B4-BE49-F238E27FC236}">
                <a16:creationId xmlns:a16="http://schemas.microsoft.com/office/drawing/2014/main" id="{46F95923-FE14-4116-283E-4AF2AF1BDCDF}"/>
              </a:ext>
            </a:extLst>
          </p:cNvPr>
          <p:cNvSpPr/>
          <p:nvPr/>
        </p:nvSpPr>
        <p:spPr>
          <a:xfrm>
            <a:off x="6263064" y="1496060"/>
            <a:ext cx="1828603" cy="47208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8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% Participación</a:t>
            </a:r>
          </a:p>
        </p:txBody>
      </p:sp>
      <p:sp>
        <p:nvSpPr>
          <p:cNvPr id="11" name="83,444">
            <a:extLst>
              <a:ext uri="{FF2B5EF4-FFF2-40B4-BE49-F238E27FC236}">
                <a16:creationId xmlns:a16="http://schemas.microsoft.com/office/drawing/2014/main" id="{22B1E721-3EFE-0681-4CB5-24E5261CE963}"/>
              </a:ext>
            </a:extLst>
          </p:cNvPr>
          <p:cNvSpPr/>
          <p:nvPr/>
        </p:nvSpPr>
        <p:spPr>
          <a:xfrm>
            <a:off x="6263064" y="2029460"/>
            <a:ext cx="2497139" cy="472083"/>
          </a:xfrm>
          <a:prstGeom prst="rect">
            <a:avLst/>
          </a:prstGeom>
          <a:solidFill>
            <a:srgbClr val="F4A50D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pPr algn="ctr"/>
            <a:r>
              <a:t>83,444</a:t>
            </a:r>
          </a:p>
        </p:txBody>
      </p:sp>
      <p:sp>
        <p:nvSpPr>
          <p:cNvPr id="12" name="75%">
            <a:extLst>
              <a:ext uri="{FF2B5EF4-FFF2-40B4-BE49-F238E27FC236}">
                <a16:creationId xmlns:a16="http://schemas.microsoft.com/office/drawing/2014/main" id="{E3E0B3BD-7EE3-C354-7A34-534550468237}"/>
              </a:ext>
            </a:extLst>
          </p:cNvPr>
          <p:cNvSpPr/>
          <p:nvPr/>
        </p:nvSpPr>
        <p:spPr>
          <a:xfrm>
            <a:off x="8141573" y="1496060"/>
            <a:ext cx="609997" cy="47208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800" b="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75%</a:t>
            </a:r>
          </a:p>
        </p:txBody>
      </p:sp>
      <p:sp>
        <p:nvSpPr>
          <p:cNvPr id="13" name="PAN">
            <a:extLst>
              <a:ext uri="{FF2B5EF4-FFF2-40B4-BE49-F238E27FC236}">
                <a16:creationId xmlns:a16="http://schemas.microsoft.com/office/drawing/2014/main" id="{E450B7A7-92A3-1344-A76C-88AEC218C11D}"/>
              </a:ext>
            </a:extLst>
          </p:cNvPr>
          <p:cNvSpPr/>
          <p:nvPr/>
        </p:nvSpPr>
        <p:spPr>
          <a:xfrm>
            <a:off x="3589020" y="2804160"/>
            <a:ext cx="2471738" cy="47208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b="1" dirty="0"/>
              <a:t>P</a:t>
            </a:r>
            <a:r>
              <a:rPr lang="es-MX" b="1" dirty="0"/>
              <a:t>ARTIDO A</a:t>
            </a:r>
            <a:endParaRPr b="1" dirty="0"/>
          </a:p>
        </p:txBody>
      </p:sp>
      <p:sp>
        <p:nvSpPr>
          <p:cNvPr id="14" name="31,152">
            <a:extLst>
              <a:ext uri="{FF2B5EF4-FFF2-40B4-BE49-F238E27FC236}">
                <a16:creationId xmlns:a16="http://schemas.microsoft.com/office/drawing/2014/main" id="{F68B5B38-5B4D-350A-3F40-7C03DCBC4C00}"/>
              </a:ext>
            </a:extLst>
          </p:cNvPr>
          <p:cNvSpPr/>
          <p:nvPr/>
        </p:nvSpPr>
        <p:spPr>
          <a:xfrm>
            <a:off x="4789666" y="3337560"/>
            <a:ext cx="1271092" cy="472083"/>
          </a:xfrm>
          <a:prstGeom prst="rect">
            <a:avLst/>
          </a:prstGeom>
          <a:solidFill>
            <a:srgbClr val="065DDD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t>31,152</a:t>
            </a:r>
          </a:p>
        </p:txBody>
      </p:sp>
      <p:sp>
        <p:nvSpPr>
          <p:cNvPr id="15" name="40%">
            <a:extLst>
              <a:ext uri="{FF2B5EF4-FFF2-40B4-BE49-F238E27FC236}">
                <a16:creationId xmlns:a16="http://schemas.microsoft.com/office/drawing/2014/main" id="{E3ED5050-F14C-42B0-FE0C-7E7CC348B272}"/>
              </a:ext>
            </a:extLst>
          </p:cNvPr>
          <p:cNvSpPr/>
          <p:nvPr/>
        </p:nvSpPr>
        <p:spPr>
          <a:xfrm>
            <a:off x="3589020" y="3337560"/>
            <a:ext cx="1123653" cy="47208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3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t>40%</a:t>
            </a:r>
          </a:p>
        </p:txBody>
      </p:sp>
      <p:sp>
        <p:nvSpPr>
          <p:cNvPr id="16" name="Morena">
            <a:extLst>
              <a:ext uri="{FF2B5EF4-FFF2-40B4-BE49-F238E27FC236}">
                <a16:creationId xmlns:a16="http://schemas.microsoft.com/office/drawing/2014/main" id="{7CB556A9-C8D3-C979-161E-7925D1401FA1}"/>
              </a:ext>
            </a:extLst>
          </p:cNvPr>
          <p:cNvSpPr/>
          <p:nvPr/>
        </p:nvSpPr>
        <p:spPr>
          <a:xfrm>
            <a:off x="3589020" y="4041140"/>
            <a:ext cx="2471738" cy="472083"/>
          </a:xfrm>
          <a:prstGeom prst="rect">
            <a:avLst/>
          </a:prstGeom>
          <a:ln w="127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lang="es-MX" b="1" dirty="0"/>
              <a:t>PARTIDO B</a:t>
            </a:r>
            <a:endParaRPr b="1" dirty="0"/>
          </a:p>
        </p:txBody>
      </p:sp>
      <p:sp>
        <p:nvSpPr>
          <p:cNvPr id="17" name="27,258">
            <a:extLst>
              <a:ext uri="{FF2B5EF4-FFF2-40B4-BE49-F238E27FC236}">
                <a16:creationId xmlns:a16="http://schemas.microsoft.com/office/drawing/2014/main" id="{4350B38E-2918-F262-411A-2CE2A8599A6A}"/>
              </a:ext>
            </a:extLst>
          </p:cNvPr>
          <p:cNvSpPr/>
          <p:nvPr/>
        </p:nvSpPr>
        <p:spPr>
          <a:xfrm>
            <a:off x="4789666" y="4544060"/>
            <a:ext cx="1271092" cy="472083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pPr algn="ctr"/>
            <a:r>
              <a:t>27,258</a:t>
            </a:r>
          </a:p>
        </p:txBody>
      </p:sp>
      <p:sp>
        <p:nvSpPr>
          <p:cNvPr id="18" name="35%">
            <a:extLst>
              <a:ext uri="{FF2B5EF4-FFF2-40B4-BE49-F238E27FC236}">
                <a16:creationId xmlns:a16="http://schemas.microsoft.com/office/drawing/2014/main" id="{2DD525D4-37BB-C81A-9204-4E97D9E8A9FB}"/>
              </a:ext>
            </a:extLst>
          </p:cNvPr>
          <p:cNvSpPr/>
          <p:nvPr/>
        </p:nvSpPr>
        <p:spPr>
          <a:xfrm>
            <a:off x="3589020" y="4544060"/>
            <a:ext cx="1123653" cy="472083"/>
          </a:xfrm>
          <a:prstGeom prst="rect">
            <a:avLst/>
          </a:prstGeom>
          <a:ln w="127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3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t>35%</a:t>
            </a:r>
          </a:p>
        </p:txBody>
      </p:sp>
      <p:sp>
        <p:nvSpPr>
          <p:cNvPr id="19" name="PAN">
            <a:extLst>
              <a:ext uri="{FF2B5EF4-FFF2-40B4-BE49-F238E27FC236}">
                <a16:creationId xmlns:a16="http://schemas.microsoft.com/office/drawing/2014/main" id="{34ECF632-6F90-E63B-FBE8-9151B8B5B054}"/>
              </a:ext>
            </a:extLst>
          </p:cNvPr>
          <p:cNvSpPr/>
          <p:nvPr/>
        </p:nvSpPr>
        <p:spPr>
          <a:xfrm>
            <a:off x="6275764" y="2791460"/>
            <a:ext cx="2471739" cy="47208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b="1" dirty="0"/>
              <a:t>PA</a:t>
            </a:r>
            <a:r>
              <a:rPr lang="es-MX" b="1" dirty="0"/>
              <a:t>RTIDO A</a:t>
            </a:r>
            <a:endParaRPr b="1" dirty="0"/>
          </a:p>
        </p:txBody>
      </p:sp>
      <p:sp>
        <p:nvSpPr>
          <p:cNvPr id="20" name="33,377">
            <a:extLst>
              <a:ext uri="{FF2B5EF4-FFF2-40B4-BE49-F238E27FC236}">
                <a16:creationId xmlns:a16="http://schemas.microsoft.com/office/drawing/2014/main" id="{9E75DD7F-A03B-920C-06E0-5B452A532D90}"/>
              </a:ext>
            </a:extLst>
          </p:cNvPr>
          <p:cNvSpPr/>
          <p:nvPr/>
        </p:nvSpPr>
        <p:spPr>
          <a:xfrm>
            <a:off x="7476410" y="3324860"/>
            <a:ext cx="1271093" cy="472083"/>
          </a:xfrm>
          <a:prstGeom prst="rect">
            <a:avLst/>
          </a:prstGeom>
          <a:solidFill>
            <a:srgbClr val="065DDD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pPr algn="ctr"/>
            <a:r>
              <a:t>33,377</a:t>
            </a:r>
          </a:p>
        </p:txBody>
      </p:sp>
      <p:sp>
        <p:nvSpPr>
          <p:cNvPr id="21" name="40%">
            <a:extLst>
              <a:ext uri="{FF2B5EF4-FFF2-40B4-BE49-F238E27FC236}">
                <a16:creationId xmlns:a16="http://schemas.microsoft.com/office/drawing/2014/main" id="{EFA36B06-ACF9-1306-9EAF-FE5D7DD50060}"/>
              </a:ext>
            </a:extLst>
          </p:cNvPr>
          <p:cNvSpPr/>
          <p:nvPr/>
        </p:nvSpPr>
        <p:spPr>
          <a:xfrm>
            <a:off x="6275764" y="3324860"/>
            <a:ext cx="1123653" cy="47208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3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t>40%</a:t>
            </a:r>
          </a:p>
        </p:txBody>
      </p:sp>
      <p:sp>
        <p:nvSpPr>
          <p:cNvPr id="22" name="Morena">
            <a:extLst>
              <a:ext uri="{FF2B5EF4-FFF2-40B4-BE49-F238E27FC236}">
                <a16:creationId xmlns:a16="http://schemas.microsoft.com/office/drawing/2014/main" id="{E9776D08-AD41-BB83-05B1-E7DB77D4891A}"/>
              </a:ext>
            </a:extLst>
          </p:cNvPr>
          <p:cNvSpPr/>
          <p:nvPr/>
        </p:nvSpPr>
        <p:spPr>
          <a:xfrm>
            <a:off x="6275764" y="3997960"/>
            <a:ext cx="2471739" cy="472083"/>
          </a:xfrm>
          <a:prstGeom prst="rect">
            <a:avLst/>
          </a:prstGeom>
          <a:ln w="127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lang="es-MX" b="1" dirty="0"/>
              <a:t>PARTIDO B</a:t>
            </a:r>
            <a:endParaRPr b="1" dirty="0"/>
          </a:p>
        </p:txBody>
      </p:sp>
      <p:sp>
        <p:nvSpPr>
          <p:cNvPr id="23" name="29,205">
            <a:extLst>
              <a:ext uri="{FF2B5EF4-FFF2-40B4-BE49-F238E27FC236}">
                <a16:creationId xmlns:a16="http://schemas.microsoft.com/office/drawing/2014/main" id="{F724D790-3AD1-7EC5-D767-ABC37629BA46}"/>
              </a:ext>
            </a:extLst>
          </p:cNvPr>
          <p:cNvSpPr/>
          <p:nvPr/>
        </p:nvSpPr>
        <p:spPr>
          <a:xfrm>
            <a:off x="7476410" y="4531360"/>
            <a:ext cx="1271093" cy="472083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pPr algn="ctr"/>
            <a:r>
              <a:t>29,205</a:t>
            </a:r>
          </a:p>
        </p:txBody>
      </p:sp>
      <p:sp>
        <p:nvSpPr>
          <p:cNvPr id="24" name="35%">
            <a:extLst>
              <a:ext uri="{FF2B5EF4-FFF2-40B4-BE49-F238E27FC236}">
                <a16:creationId xmlns:a16="http://schemas.microsoft.com/office/drawing/2014/main" id="{A9809629-F9E7-3C6A-23D6-1189DFF07C1C}"/>
              </a:ext>
            </a:extLst>
          </p:cNvPr>
          <p:cNvSpPr/>
          <p:nvPr/>
        </p:nvSpPr>
        <p:spPr>
          <a:xfrm>
            <a:off x="6275764" y="4531360"/>
            <a:ext cx="1123653" cy="472083"/>
          </a:xfrm>
          <a:prstGeom prst="rect">
            <a:avLst/>
          </a:prstGeom>
          <a:ln w="127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300" b="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t>35%</a:t>
            </a:r>
          </a:p>
        </p:txBody>
      </p:sp>
      <p:sp>
        <p:nvSpPr>
          <p:cNvPr id="25" name="Si el PRI cae por debajo de este umbral, habría que ajustar al alza dos o 3 puntos porcentuales">
            <a:extLst>
              <a:ext uri="{FF2B5EF4-FFF2-40B4-BE49-F238E27FC236}">
                <a16:creationId xmlns:a16="http://schemas.microsoft.com/office/drawing/2014/main" id="{118EC56D-B550-1064-14EE-933A32844CE9}"/>
              </a:ext>
            </a:extLst>
          </p:cNvPr>
          <p:cNvSpPr/>
          <p:nvPr/>
        </p:nvSpPr>
        <p:spPr>
          <a:xfrm>
            <a:off x="8962509" y="2804160"/>
            <a:ext cx="2471738" cy="2223691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>
                <a:solidFill>
                  <a:srgbClr val="065DDD"/>
                </a:solidFill>
              </a:rPr>
              <a:t>Si </a:t>
            </a:r>
            <a:r>
              <a:rPr dirty="0" err="1">
                <a:solidFill>
                  <a:srgbClr val="065DDD"/>
                </a:solidFill>
              </a:rPr>
              <a:t>el</a:t>
            </a:r>
            <a:r>
              <a:rPr dirty="0">
                <a:solidFill>
                  <a:srgbClr val="065DDD"/>
                </a:solidFill>
              </a:rPr>
              <a:t> </a:t>
            </a:r>
            <a:r>
              <a:rPr lang="es-MX" b="1" dirty="0">
                <a:solidFill>
                  <a:srgbClr val="065DDD"/>
                </a:solidFill>
              </a:rPr>
              <a:t>PARTIDO C</a:t>
            </a:r>
            <a:r>
              <a:rPr b="1" dirty="0">
                <a:solidFill>
                  <a:srgbClr val="065DDD"/>
                </a:solidFill>
              </a:rPr>
              <a:t> </a:t>
            </a:r>
            <a:r>
              <a:rPr dirty="0" err="1">
                <a:solidFill>
                  <a:srgbClr val="065DDD"/>
                </a:solidFill>
              </a:rPr>
              <a:t>cae</a:t>
            </a:r>
            <a:r>
              <a:rPr dirty="0">
                <a:solidFill>
                  <a:srgbClr val="065DDD"/>
                </a:solidFill>
              </a:rPr>
              <a:t> </a:t>
            </a:r>
            <a:r>
              <a:rPr dirty="0" err="1">
                <a:solidFill>
                  <a:srgbClr val="065DDD"/>
                </a:solidFill>
              </a:rPr>
              <a:t>por</a:t>
            </a:r>
            <a:r>
              <a:rPr dirty="0">
                <a:solidFill>
                  <a:srgbClr val="065DDD"/>
                </a:solidFill>
              </a:rPr>
              <a:t> </a:t>
            </a:r>
            <a:r>
              <a:rPr dirty="0" err="1">
                <a:solidFill>
                  <a:srgbClr val="065DDD"/>
                </a:solidFill>
              </a:rPr>
              <a:t>debajo</a:t>
            </a:r>
            <a:r>
              <a:rPr dirty="0">
                <a:solidFill>
                  <a:srgbClr val="065DDD"/>
                </a:solidFill>
              </a:rPr>
              <a:t> de </a:t>
            </a:r>
            <a:r>
              <a:rPr dirty="0" err="1">
                <a:solidFill>
                  <a:srgbClr val="065DDD"/>
                </a:solidFill>
              </a:rPr>
              <a:t>este</a:t>
            </a:r>
            <a:r>
              <a:rPr dirty="0">
                <a:solidFill>
                  <a:srgbClr val="065DDD"/>
                </a:solidFill>
              </a:rPr>
              <a:t> umbral, </a:t>
            </a:r>
            <a:r>
              <a:rPr dirty="0" err="1">
                <a:solidFill>
                  <a:srgbClr val="065DDD"/>
                </a:solidFill>
              </a:rPr>
              <a:t>habría</a:t>
            </a:r>
            <a:r>
              <a:rPr dirty="0">
                <a:solidFill>
                  <a:srgbClr val="065DDD"/>
                </a:solidFill>
              </a:rPr>
              <a:t> que </a:t>
            </a:r>
            <a:r>
              <a:rPr dirty="0" err="1">
                <a:solidFill>
                  <a:srgbClr val="065DDD"/>
                </a:solidFill>
              </a:rPr>
              <a:t>ajustar</a:t>
            </a:r>
            <a:r>
              <a:rPr dirty="0">
                <a:solidFill>
                  <a:srgbClr val="065DDD"/>
                </a:solidFill>
              </a:rPr>
              <a:t> al </a:t>
            </a:r>
            <a:r>
              <a:rPr dirty="0" err="1">
                <a:solidFill>
                  <a:srgbClr val="065DDD"/>
                </a:solidFill>
              </a:rPr>
              <a:t>alza</a:t>
            </a:r>
            <a:r>
              <a:rPr dirty="0">
                <a:solidFill>
                  <a:srgbClr val="065DDD"/>
                </a:solidFill>
              </a:rPr>
              <a:t> dos o 3 puntos </a:t>
            </a:r>
            <a:r>
              <a:rPr dirty="0" err="1">
                <a:solidFill>
                  <a:srgbClr val="065DDD"/>
                </a:solidFill>
              </a:rPr>
              <a:t>porcentuales</a:t>
            </a:r>
            <a:endParaRPr dirty="0">
              <a:solidFill>
                <a:srgbClr val="065DDD"/>
              </a:solidFill>
            </a:endParaRPr>
          </a:p>
        </p:txBody>
      </p:sp>
      <p:sp>
        <p:nvSpPr>
          <p:cNvPr id="26" name="Corte al 20 de Abril de 2018">
            <a:extLst>
              <a:ext uri="{FF2B5EF4-FFF2-40B4-BE49-F238E27FC236}">
                <a16:creationId xmlns:a16="http://schemas.microsoft.com/office/drawing/2014/main" id="{1AEF8586-D59F-FCBC-48B3-BAB73AEE820B}"/>
              </a:ext>
            </a:extLst>
          </p:cNvPr>
          <p:cNvSpPr/>
          <p:nvPr/>
        </p:nvSpPr>
        <p:spPr>
          <a:xfrm>
            <a:off x="1133852" y="2804160"/>
            <a:ext cx="2244229" cy="2223691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Corte al 20 de Abril de 2018</a:t>
            </a:r>
          </a:p>
        </p:txBody>
      </p:sp>
      <p:sp>
        <p:nvSpPr>
          <p:cNvPr id="27" name="Estimación última elección">
            <a:extLst>
              <a:ext uri="{FF2B5EF4-FFF2-40B4-BE49-F238E27FC236}">
                <a16:creationId xmlns:a16="http://schemas.microsoft.com/office/drawing/2014/main" id="{BB3BB989-1EA3-E175-00F4-EF5DE4C4E747}"/>
              </a:ext>
            </a:extLst>
          </p:cNvPr>
          <p:cNvSpPr/>
          <p:nvPr/>
        </p:nvSpPr>
        <p:spPr>
          <a:xfrm>
            <a:off x="3703320" y="5476240"/>
            <a:ext cx="2261493" cy="917278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Estimación última elección</a:t>
            </a:r>
          </a:p>
        </p:txBody>
      </p:sp>
      <p:sp>
        <p:nvSpPr>
          <p:cNvPr id="28" name="25,473">
            <a:extLst>
              <a:ext uri="{FF2B5EF4-FFF2-40B4-BE49-F238E27FC236}">
                <a16:creationId xmlns:a16="http://schemas.microsoft.com/office/drawing/2014/main" id="{EBDAC469-127E-40EE-E122-3137E2EF1CAC}"/>
              </a:ext>
            </a:extLst>
          </p:cNvPr>
          <p:cNvSpPr/>
          <p:nvPr/>
        </p:nvSpPr>
        <p:spPr>
          <a:xfrm>
            <a:off x="6167120" y="5476240"/>
            <a:ext cx="2261493" cy="917278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6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25,473</a:t>
            </a:r>
          </a:p>
        </p:txBody>
      </p:sp>
    </p:spTree>
    <p:extLst>
      <p:ext uri="{BB962C8B-B14F-4D97-AF65-F5344CB8AC3E}">
        <p14:creationId xmlns:p14="http://schemas.microsoft.com/office/powerpoint/2010/main" val="294819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201DD7-0F88-50AF-DC4D-927F52CD3E9E}"/>
              </a:ext>
            </a:extLst>
          </p:cNvPr>
          <p:cNvSpPr txBox="1"/>
          <p:nvPr/>
        </p:nvSpPr>
        <p:spPr>
          <a:xfrm>
            <a:off x="515517" y="1700992"/>
            <a:ext cx="44374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X. Análisis exploratorio de factores </a:t>
            </a:r>
            <a:r>
              <a:rPr lang="es-ES" sz="2400" b="1" i="1" dirty="0"/>
              <a:t>que podrían </a:t>
            </a:r>
            <a:r>
              <a:rPr lang="es-ES" sz="2400" dirty="0"/>
              <a:t>relacionarse con la participación ciudadana</a:t>
            </a:r>
            <a:endParaRPr lang="es-MX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4113F8-E423-8286-9A5F-4DE6CD9B03C3}"/>
              </a:ext>
            </a:extLst>
          </p:cNvPr>
          <p:cNvSpPr txBox="1"/>
          <p:nvPr/>
        </p:nvSpPr>
        <p:spPr>
          <a:xfrm>
            <a:off x="381000" y="4078432"/>
            <a:ext cx="4709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“la explicación de un fenómeno social es la que consiste en determinar de qué manera se relaciona con otros fenómenos”.</a:t>
            </a:r>
            <a:endParaRPr lang="es-MX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411B2A-6E1D-AD86-914B-E19428D7DA7E}"/>
              </a:ext>
            </a:extLst>
          </p:cNvPr>
          <p:cNvSpPr txBox="1"/>
          <p:nvPr/>
        </p:nvSpPr>
        <p:spPr>
          <a:xfrm>
            <a:off x="381000" y="367734"/>
            <a:ext cx="11445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 Normal ExtraBold" pitchFamily="2" charset="0"/>
                <a:ea typeface="Karla" pitchFamily="2" charset="0"/>
              </a:rPr>
              <a:t>Estudio Muestral de Participación Ciudadana</a:t>
            </a:r>
            <a:endParaRPr lang="es-MX" sz="4000" dirty="0">
              <a:solidFill>
                <a:schemeClr val="tx1">
                  <a:lumMod val="85000"/>
                  <a:lumOff val="15000"/>
                </a:schemeClr>
              </a:solidFill>
              <a:latin typeface="Nunito Sans Normal ExtraBold" pitchFamily="2" charset="0"/>
            </a:endParaRPr>
          </a:p>
        </p:txBody>
      </p:sp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EC10609F-9914-C5BE-2A99-83AC283ADB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1757" r="2818" b="5362"/>
          <a:stretch/>
        </p:blipFill>
        <p:spPr>
          <a:xfrm>
            <a:off x="4865370" y="1384476"/>
            <a:ext cx="7261860" cy="479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67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508</Words>
  <Application>Microsoft Office PowerPoint</Application>
  <PresentationFormat>Panorámica</PresentationFormat>
  <Paragraphs>143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Helvetica Neue Medium</vt:lpstr>
      <vt:lpstr>Karla</vt:lpstr>
      <vt:lpstr>Nunito Sans Normal Black</vt:lpstr>
      <vt:lpstr>Nunito Sans Normal ExtraBold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Bedolla</dc:creator>
  <cp:lastModifiedBy>Juan Gaspar Vila García</cp:lastModifiedBy>
  <cp:revision>4</cp:revision>
  <dcterms:created xsi:type="dcterms:W3CDTF">2023-10-12T13:27:53Z</dcterms:created>
  <dcterms:modified xsi:type="dcterms:W3CDTF">2023-10-13T17:03:35Z</dcterms:modified>
</cp:coreProperties>
</file>